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Ex1.xml" ContentType="application/vnd.ms-office.chartex+xml"/>
  <Override PartName="/ppt/charts/style3.xml" ContentType="application/vnd.ms-office.chartstyle+xml"/>
  <Override PartName="/ppt/charts/colors3.xml" ContentType="application/vnd.ms-office.chartcolorstyle+xml"/>
  <Override PartName="/ppt/charts/chartEx2.xml" ContentType="application/vnd.ms-office.chartex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806" r:id="rId1"/>
    <p:sldMasterId id="2147483787" r:id="rId2"/>
    <p:sldMasterId id="2147483751" r:id="rId3"/>
    <p:sldMasterId id="2147483838" r:id="rId4"/>
  </p:sldMasterIdLst>
  <p:notesMasterIdLst>
    <p:notesMasterId r:id="rId30"/>
  </p:notesMasterIdLst>
  <p:sldIdLst>
    <p:sldId id="293" r:id="rId5"/>
    <p:sldId id="296" r:id="rId6"/>
    <p:sldId id="297" r:id="rId7"/>
    <p:sldId id="298" r:id="rId8"/>
    <p:sldId id="299" r:id="rId9"/>
    <p:sldId id="300" r:id="rId10"/>
    <p:sldId id="302" r:id="rId11"/>
    <p:sldId id="301" r:id="rId12"/>
    <p:sldId id="303" r:id="rId13"/>
    <p:sldId id="304" r:id="rId14"/>
    <p:sldId id="294" r:id="rId15"/>
    <p:sldId id="295" r:id="rId16"/>
    <p:sldId id="278" r:id="rId17"/>
    <p:sldId id="279" r:id="rId18"/>
    <p:sldId id="292" r:id="rId19"/>
    <p:sldId id="280" r:id="rId20"/>
    <p:sldId id="281" r:id="rId21"/>
    <p:sldId id="287" r:id="rId22"/>
    <p:sldId id="288" r:id="rId23"/>
    <p:sldId id="289" r:id="rId24"/>
    <p:sldId id="290" r:id="rId25"/>
    <p:sldId id="286" r:id="rId26"/>
    <p:sldId id="283" r:id="rId27"/>
    <p:sldId id="284" r:id="rId28"/>
    <p:sldId id="275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001B"/>
    <a:srgbClr val="680001"/>
    <a:srgbClr val="B12A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Styl pośredni 3 — Ak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5BE263C-DBD7-4A20-BB59-AAB30ACAA65A}" styleName="Styl pośredni 3 — Ak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Styl pośredni 3 — Ak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344D84-9AFB-497E-A393-DC336BA19D2E}" styleName="Styl pośredni 3 — Ak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Styl pośredni 4 — Ak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7CE84F3-28C3-443E-9E96-99CF82512B78}" styleName="Styl ciemny 1 — Ak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Styl ciemny 1 — Ak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 ciemny 1 — Ak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 ciemny 1 — Ak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Styl ciemny 1 — Ak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 ciemny 1 — Ak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 ciemny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5574"/>
  </p:normalViewPr>
  <p:slideViewPr>
    <p:cSldViewPr snapToGrid="0" snapToObjects="1">
      <p:cViewPr varScale="1">
        <p:scale>
          <a:sx n="162" d="100"/>
          <a:sy n="162" d="100"/>
        </p:scale>
        <p:origin x="10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Microsoft_Excel_Worksheet2.xlsx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kumimoji="0" lang="pl-PL" sz="1862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alibri" panose="020F0502020204030204"/>
              </a:rPr>
              <a:t>Tytuł wykresu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ubbleChart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xVal>
            <c:strRef>
              <c:f>Arkusz1!$A$2:$A$5</c:f>
              <c:strCache>
                <c:ptCount val="4"/>
                <c:pt idx="0">
                  <c:v>Kategoria 1</c:v>
                </c:pt>
                <c:pt idx="1">
                  <c:v>Kategoria 2</c:v>
                </c:pt>
                <c:pt idx="2">
                  <c:v>Kategoria 3</c:v>
                </c:pt>
                <c:pt idx="3">
                  <c:v>Kategoria 4</c:v>
                </c:pt>
              </c:strCache>
            </c:strRef>
          </c:xVal>
          <c:yVal>
            <c:numRef>
              <c:f>Arkusz1!$B$2:$B$5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yVal>
          <c:bubbleSize>
            <c:numRef>
              <c:f>{1}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0-F523-EF48-B7D9-DF773B39F1BA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Seria 2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  <a:effectLst/>
          </c:spPr>
          <c:invertIfNegative val="0"/>
          <c:xVal>
            <c:strRef>
              <c:f>Arkusz1!$A$2:$A$5</c:f>
              <c:strCache>
                <c:ptCount val="4"/>
                <c:pt idx="0">
                  <c:v>Kategoria 1</c:v>
                </c:pt>
                <c:pt idx="1">
                  <c:v>Kategoria 2</c:v>
                </c:pt>
                <c:pt idx="2">
                  <c:v>Kategoria 3</c:v>
                </c:pt>
                <c:pt idx="3">
                  <c:v>Kategoria 4</c:v>
                </c:pt>
              </c:strCache>
            </c:strRef>
          </c:xVal>
          <c:yVal>
            <c:numRef>
              <c:f>Arkusz1!$C$2:$C$5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yVal>
          <c:bubbleSize>
            <c:numRef>
              <c:f>{1}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1-F523-EF48-B7D9-DF773B39F1BA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Seria 3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invertIfNegative val="0"/>
          <c:xVal>
            <c:strRef>
              <c:f>Arkusz1!$A$2:$A$5</c:f>
              <c:strCache>
                <c:ptCount val="4"/>
                <c:pt idx="0">
                  <c:v>Kategoria 1</c:v>
                </c:pt>
                <c:pt idx="1">
                  <c:v>Kategoria 2</c:v>
                </c:pt>
                <c:pt idx="2">
                  <c:v>Kategoria 3</c:v>
                </c:pt>
                <c:pt idx="3">
                  <c:v>Kategoria 4</c:v>
                </c:pt>
              </c:strCache>
            </c:strRef>
          </c:xVal>
          <c:yVal>
            <c:numRef>
              <c:f>Arkusz1!$D$2:$D$5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yVal>
          <c:bubbleSize>
            <c:numRef>
              <c:f>{1}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2-F523-EF48-B7D9-DF773B39F1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1619708623"/>
        <c:axId val="1573197679"/>
      </c:bubbleChart>
      <c:valAx>
        <c:axId val="1619708623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573197679"/>
        <c:crosses val="autoZero"/>
        <c:crossBetween val="midCat"/>
      </c:valAx>
      <c:valAx>
        <c:axId val="15731976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619708623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pl-P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Arkusz1!$A$2:$A$5</c:f>
              <c:strCache>
                <c:ptCount val="4"/>
                <c:pt idx="0">
                  <c:v>Kategoria 1</c:v>
                </c:pt>
                <c:pt idx="1">
                  <c:v>Kategoria 2</c:v>
                </c:pt>
                <c:pt idx="2">
                  <c:v>Kategoria 3</c:v>
                </c:pt>
                <c:pt idx="3">
                  <c:v>Kategoria 4</c:v>
                </c:pt>
              </c:strCache>
            </c:strRef>
          </c:cat>
          <c:val>
            <c:numRef>
              <c:f>Arkusz1!$B$2:$B$5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BE-6146-A03A-E3137EF87CBD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Seria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Arkusz1!$A$2:$A$5</c:f>
              <c:strCache>
                <c:ptCount val="4"/>
                <c:pt idx="0">
                  <c:v>Kategoria 1</c:v>
                </c:pt>
                <c:pt idx="1">
                  <c:v>Kategoria 2</c:v>
                </c:pt>
                <c:pt idx="2">
                  <c:v>Kategoria 3</c:v>
                </c:pt>
                <c:pt idx="3">
                  <c:v>Kategoria 4</c:v>
                </c:pt>
              </c:strCache>
            </c:strRef>
          </c:cat>
          <c:val>
            <c:numRef>
              <c:f>Arkusz1!$C$2:$C$5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1BE-6146-A03A-E3137EF87CBD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Seria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Arkusz1!$A$2:$A$5</c:f>
              <c:strCache>
                <c:ptCount val="4"/>
                <c:pt idx="0">
                  <c:v>Kategoria 1</c:v>
                </c:pt>
                <c:pt idx="1">
                  <c:v>Kategoria 2</c:v>
                </c:pt>
                <c:pt idx="2">
                  <c:v>Kategoria 3</c:v>
                </c:pt>
                <c:pt idx="3">
                  <c:v>Kategoria 4</c:v>
                </c:pt>
              </c:strCache>
            </c:strRef>
          </c:cat>
          <c:val>
            <c:numRef>
              <c:f>Arkusz1!$D$2:$D$5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1BE-6146-A03A-E3137EF87C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43756303"/>
        <c:axId val="1643758031"/>
        <c:axId val="0"/>
      </c:bar3DChart>
      <c:catAx>
        <c:axId val="16437563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643758031"/>
        <c:crosses val="autoZero"/>
        <c:auto val="1"/>
        <c:lblAlgn val="ctr"/>
        <c:lblOffset val="100"/>
        <c:noMultiLvlLbl val="0"/>
      </c:catAx>
      <c:valAx>
        <c:axId val="16437580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6437563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Arkusz1!$A$2:$C$17</cx:f>
        <cx:lvl ptCount="16">
          <cx:pt idx="0">Liść 1</cx:pt>
          <cx:pt idx="1">Liść 2</cx:pt>
          <cx:pt idx="2">Liść 3</cx:pt>
          <cx:pt idx="3">Liść 4</cx:pt>
          <cx:pt idx="4">Liść 5</cx:pt>
          <cx:pt idx="5">Liść 6</cx:pt>
          <cx:pt idx="6">Liść 7</cx:pt>
          <cx:pt idx="7">Liść 8</cx:pt>
          <cx:pt idx="8">Liść 9</cx:pt>
          <cx:pt idx="9">Liść 10</cx:pt>
          <cx:pt idx="10">Liść 11</cx:pt>
          <cx:pt idx="11">Liść 12</cx:pt>
          <cx:pt idx="12">Liść 13</cx:pt>
          <cx:pt idx="13">Liść 14</cx:pt>
          <cx:pt idx="14">Liść 15</cx:pt>
          <cx:pt idx="15">Liść 16</cx:pt>
        </cx:lvl>
        <cx:lvl ptCount="16">
          <cx:pt idx="0">Łodyga 1</cx:pt>
          <cx:pt idx="1">Łodyga 1</cx:pt>
          <cx:pt idx="2">Łodyga 1</cx:pt>
          <cx:pt idx="3">Łodyga 2</cx:pt>
          <cx:pt idx="4">Łodyga 2</cx:pt>
          <cx:pt idx="5">Łodyga 2</cx:pt>
          <cx:pt idx="6">Łodyga 2</cx:pt>
          <cx:pt idx="7">Łodyga 3</cx:pt>
          <cx:pt idx="8">Łodyga 3</cx:pt>
          <cx:pt idx="9">Łodyga 4</cx:pt>
          <cx:pt idx="10">Łodyga 4</cx:pt>
          <cx:pt idx="11">Łodyga 5</cx:pt>
          <cx:pt idx="12">Łodyga 5</cx:pt>
          <cx:pt idx="13">Łodyga 6</cx:pt>
          <cx:pt idx="14">Łodyga 6</cx:pt>
          <cx:pt idx="15">Łodyga 6</cx:pt>
        </cx:lvl>
        <cx:lvl ptCount="16">
          <cx:pt idx="0">Gałąź 1</cx:pt>
          <cx:pt idx="1">Gałąź 1</cx:pt>
          <cx:pt idx="2">Gałąź 1</cx:pt>
          <cx:pt idx="3">Gałąź 1</cx:pt>
          <cx:pt idx="4">Gałąź 1</cx:pt>
          <cx:pt idx="5">Gałąź 1</cx:pt>
          <cx:pt idx="6">Gałąź 1</cx:pt>
          <cx:pt idx="7">Gałąź 2</cx:pt>
          <cx:pt idx="8">Gałąź 2</cx:pt>
          <cx:pt idx="9">Gałąź 2</cx:pt>
          <cx:pt idx="10">Gałąź 2</cx:pt>
          <cx:pt idx="11">Gałąź 3</cx:pt>
          <cx:pt idx="12">Gałąź 3</cx:pt>
          <cx:pt idx="13">Gałąź 3</cx:pt>
          <cx:pt idx="14">Gałąź 3</cx:pt>
          <cx:pt idx="15">Gałąź 3</cx:pt>
        </cx:lvl>
      </cx:strDim>
      <cx:numDim type="size">
        <cx:f>Arkusz1!$D$2:$D$17</cx:f>
        <cx:lvl ptCount="16" formatCode="Standardowy">
          <cx:pt idx="0">22</cx:pt>
          <cx:pt idx="1">12</cx:pt>
          <cx:pt idx="2">18</cx:pt>
          <cx:pt idx="3">87</cx:pt>
          <cx:pt idx="4">88</cx:pt>
          <cx:pt idx="5">17</cx:pt>
          <cx:pt idx="6">9</cx:pt>
          <cx:pt idx="7">25</cx:pt>
          <cx:pt idx="8">23</cx:pt>
          <cx:pt idx="9">24</cx:pt>
          <cx:pt idx="10">89</cx:pt>
          <cx:pt idx="11">16</cx:pt>
          <cx:pt idx="12">19</cx:pt>
          <cx:pt idx="13">86</cx:pt>
          <cx:pt idx="14">10</cx:pt>
          <cx:pt idx="15">11</cx:pt>
        </cx:lvl>
      </cx:numDim>
    </cx:data>
  </cx:chartData>
  <cx:chart>
    <cx:title pos="t" align="ctr" overlay="0"/>
    <cx:plotArea>
      <cx:plotAreaRegion>
        <cx:series layoutId="treemap" uniqueId="{99E8CBED-D85D-334B-91CB-100C41EF287E}">
          <cx:tx>
            <cx:txData>
              <cx:f>Arkusz1!$D$1</cx:f>
              <cx:v>Seria1</cx:v>
            </cx:txData>
          </cx:tx>
          <cx:dataLabels pos="inEnd">
            <cx:visibility seriesName="0" categoryName="1" value="0"/>
          </cx:dataLabels>
          <cx:dataId val="0"/>
          <cx:layoutPr>
            <cx:parentLabelLayout val="overlapping"/>
          </cx:layoutPr>
        </cx:series>
      </cx:plotAreaRegion>
    </cx:plotArea>
    <cx:legend pos="t" align="ctr" overlay="0"/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Arkusz1!$A$2:$A$51</cx:f>
        <cx:lvl ptCount="50">
          <cx:pt idx="0">Kategoria 1</cx:pt>
          <cx:pt idx="1">Kategoria 3</cx:pt>
          <cx:pt idx="2">Kategoria 1</cx:pt>
          <cx:pt idx="3">Kategoria 2</cx:pt>
          <cx:pt idx="4">Kategoria 4</cx:pt>
          <cx:pt idx="5">Kategoria 1</cx:pt>
          <cx:pt idx="6">Kategoria 4</cx:pt>
          <cx:pt idx="7">Kategoria 3</cx:pt>
          <cx:pt idx="8">Kategoria 4</cx:pt>
          <cx:pt idx="9">Kategoria 1</cx:pt>
          <cx:pt idx="10">Kategoria 2</cx:pt>
          <cx:pt idx="11">Kategoria 4</cx:pt>
          <cx:pt idx="12">Kategoria 4</cx:pt>
          <cx:pt idx="13">Kategoria 2</cx:pt>
          <cx:pt idx="14">Kategoria 1</cx:pt>
          <cx:pt idx="15">Kategoria 1</cx:pt>
          <cx:pt idx="16">Kategoria 1</cx:pt>
          <cx:pt idx="17">Kategoria 4</cx:pt>
          <cx:pt idx="18">Kategoria 4</cx:pt>
          <cx:pt idx="19">Kategoria 4</cx:pt>
          <cx:pt idx="20">Kategoria 1</cx:pt>
          <cx:pt idx="21">Kategoria 1</cx:pt>
          <cx:pt idx="22">Kategoria 4</cx:pt>
          <cx:pt idx="23">Kategoria 1</cx:pt>
          <cx:pt idx="24">Kategoria 1</cx:pt>
          <cx:pt idx="25">Kategoria 4</cx:pt>
          <cx:pt idx="26">Kategoria 1</cx:pt>
          <cx:pt idx="27">Kategoria 4</cx:pt>
          <cx:pt idx="28">Kategoria 4</cx:pt>
          <cx:pt idx="29">Kategoria 4</cx:pt>
          <cx:pt idx="30">Kategoria 4</cx:pt>
          <cx:pt idx="31">Kategoria 2</cx:pt>
          <cx:pt idx="32">Kategoria 4</cx:pt>
          <cx:pt idx="33">Kategoria 1</cx:pt>
          <cx:pt idx="34">Kategoria 4</cx:pt>
          <cx:pt idx="35">Kategoria 1</cx:pt>
          <cx:pt idx="36">Kategoria 4</cx:pt>
          <cx:pt idx="37">Kategoria 2</cx:pt>
          <cx:pt idx="38">Kategoria 4</cx:pt>
          <cx:pt idx="39">Kategoria 3</cx:pt>
          <cx:pt idx="40">Kategoria 4</cx:pt>
          <cx:pt idx="41">Kategoria 4</cx:pt>
          <cx:pt idx="42">Kategoria 2</cx:pt>
          <cx:pt idx="43">Kategoria 4</cx:pt>
          <cx:pt idx="44">Kategoria 1</cx:pt>
          <cx:pt idx="45">Kategoria 1</cx:pt>
          <cx:pt idx="46">Kategoria 1</cx:pt>
          <cx:pt idx="47">Kategoria 2</cx:pt>
          <cx:pt idx="48">Kategoria 4</cx:pt>
          <cx:pt idx="49">Kategoria 4</cx:pt>
        </cx:lvl>
      </cx:strDim>
      <cx:numDim type="size">
        <cx:f>Arkusz1!$B$2:$B$51</cx:f>
        <cx:lvl ptCount="50" formatCode="Standardowy">
          <cx:pt idx="0">1</cx:pt>
          <cx:pt idx="1">1</cx:pt>
          <cx:pt idx="2">1</cx:pt>
          <cx:pt idx="3">1</cx:pt>
          <cx:pt idx="4">1</cx:pt>
          <cx:pt idx="5">1</cx:pt>
          <cx:pt idx="6">1</cx:pt>
          <cx:pt idx="7">1</cx:pt>
          <cx:pt idx="8">1</cx:pt>
          <cx:pt idx="9">1</cx:pt>
          <cx:pt idx="10">1</cx:pt>
          <cx:pt idx="11">1</cx:pt>
          <cx:pt idx="12">1</cx:pt>
          <cx:pt idx="13">1</cx:pt>
          <cx:pt idx="14">1</cx:pt>
          <cx:pt idx="15">1</cx:pt>
          <cx:pt idx="16">1</cx:pt>
          <cx:pt idx="17">1</cx:pt>
          <cx:pt idx="18">1</cx:pt>
          <cx:pt idx="19">1</cx:pt>
          <cx:pt idx="20">1</cx:pt>
          <cx:pt idx="21">1</cx:pt>
          <cx:pt idx="22">1</cx:pt>
          <cx:pt idx="23">1</cx:pt>
          <cx:pt idx="24">1</cx:pt>
          <cx:pt idx="25">1</cx:pt>
          <cx:pt idx="26">1</cx:pt>
          <cx:pt idx="27">1</cx:pt>
          <cx:pt idx="28">1</cx:pt>
          <cx:pt idx="29">1</cx:pt>
          <cx:pt idx="30">1</cx:pt>
          <cx:pt idx="31">1</cx:pt>
          <cx:pt idx="32">1</cx:pt>
          <cx:pt idx="33">1</cx:pt>
          <cx:pt idx="34">1</cx:pt>
          <cx:pt idx="35">1</cx:pt>
          <cx:pt idx="36">1</cx:pt>
          <cx:pt idx="37">1</cx:pt>
          <cx:pt idx="38">1</cx:pt>
          <cx:pt idx="39">1</cx:pt>
          <cx:pt idx="40">1</cx:pt>
          <cx:pt idx="41">1</cx:pt>
          <cx:pt idx="42">1</cx:pt>
          <cx:pt idx="43">1</cx:pt>
          <cx:pt idx="44">1</cx:pt>
          <cx:pt idx="45">1</cx:pt>
          <cx:pt idx="46">1</cx:pt>
          <cx:pt idx="47">1</cx:pt>
          <cx:pt idx="48">1</cx:pt>
          <cx:pt idx="49">1</cx:pt>
        </cx:lvl>
      </cx:numDim>
    </cx:data>
  </cx:chartData>
  <cx:chart>
    <cx:title pos="t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endParaRPr lang="pl-PL" sz="1862" b="0" i="0" u="none" strike="noStrike" baseline="0" dirty="0">
            <a:solidFill>
              <a:srgbClr val="000000">
                <a:lumMod val="65000"/>
                <a:lumOff val="35000"/>
              </a:srgbClr>
            </a:solidFill>
            <a:latin typeface="Calibri" panose="020F0502020204030204"/>
          </a:endParaRPr>
        </a:p>
      </cx:txPr>
    </cx:title>
    <cx:plotArea>
      <cx:plotAreaRegion>
        <cx:series layoutId="sunburst" uniqueId="{EABD4B7A-C688-9D46-85DC-F44E6A099CBA}" formatIdx="0">
          <cx:tx>
            <cx:txData>
              <cx:f>Arkusz1!$B$1</cx:f>
              <cx:v>Seria1</cx:v>
            </cx:txData>
          </cx:tx>
          <cx:dataLabels pos="ctr">
            <cx:visibility seriesName="0" categoryName="1" value="0"/>
          </cx:dataLabels>
          <cx:dataId val="0"/>
        </cx:series>
      </cx:plotAreaRegion>
    </cx:plotArea>
    <cx:legend pos="r" align="ctr" overlay="0"/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685889-A1B1-A14B-90F1-E688DD4E47A5}" type="datetimeFigureOut">
              <a:rPr lang="pl-PL" smtClean="0"/>
              <a:t>25.09.2023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31527A-24A1-8643-B76F-126C8A99D10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3919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mailto:wne@wne.uw.edu.pl" TargetMode="External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wne.uw.edu.pl/" TargetMode="Externa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hyperlink" Target="http://www.wne.uw.edu.pl/" TargetMode="External"/><Relationship Id="rId4" Type="http://schemas.openxmlformats.org/officeDocument/2006/relationships/hyperlink" Target="mailto:wne@wne.uw.edu.pl" TargetMode="Externa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5" Type="http://schemas.openxmlformats.org/officeDocument/2006/relationships/hyperlink" Target="http://www.wne.uw.edu.pl/" TargetMode="External"/><Relationship Id="rId4" Type="http://schemas.openxmlformats.org/officeDocument/2006/relationships/hyperlink" Target="mailto:wne@wne.uw.edu.pl" TargetMode="Externa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/końcowy z budynkiem W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066E263-0FF4-DD16-CC08-048BA43E3B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08817" y="2369745"/>
            <a:ext cx="7581016" cy="1399814"/>
          </a:xfrm>
          <a:prstGeom prst="rect">
            <a:avLst/>
          </a:prstGeom>
        </p:spPr>
      </p:pic>
      <p:sp>
        <p:nvSpPr>
          <p:cNvPr id="8" name="Symbol zastępczy daty 3">
            <a:extLst>
              <a:ext uri="{FF2B5EF4-FFF2-40B4-BE49-F238E27FC236}">
                <a16:creationId xmlns:a16="http://schemas.microsoft.com/office/drawing/2014/main" id="{6EE4E81B-98B4-FF48-1264-FB1B8EA851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13038" y="6265890"/>
            <a:ext cx="2743200" cy="299595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</a:lstStyle>
          <a:p>
            <a:fld id="{B97B0024-9651-2940-8D43-1DE53EA52763}" type="datetime1">
              <a:rPr lang="pl-PL" smtClean="0"/>
              <a:t>25.09.2023</a:t>
            </a:fld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9E528526-EEC9-1F7A-B301-1B187C669658}"/>
              </a:ext>
            </a:extLst>
          </p:cNvPr>
          <p:cNvSpPr txBox="1"/>
          <p:nvPr userDrawn="1"/>
        </p:nvSpPr>
        <p:spPr>
          <a:xfrm>
            <a:off x="6513038" y="5203861"/>
            <a:ext cx="3618315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pl-PL" sz="1200" u="sng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wne@wne.uw.edu.pl</a:t>
            </a:r>
            <a:r>
              <a:rPr lang="pl-PL" sz="1200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</a:t>
            </a:r>
            <a:r>
              <a:rPr lang="pl-PL" sz="1200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| </a:t>
            </a:r>
            <a:r>
              <a:rPr lang="pl-PL" sz="1200" u="sng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www.wne.uw.edu.pl</a:t>
            </a:r>
            <a:r>
              <a:rPr lang="pl-PL" sz="1200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</a:t>
            </a:r>
            <a:endParaRPr lang="en-US" sz="1200" dirty="0">
              <a:solidFill>
                <a:srgbClr val="B8001B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10" name="Symbol zastępczy tekstu 4">
            <a:extLst>
              <a:ext uri="{FF2B5EF4-FFF2-40B4-BE49-F238E27FC236}">
                <a16:creationId xmlns:a16="http://schemas.microsoft.com/office/drawing/2014/main" id="{8090CC59-81D0-EA6F-6128-6976EF4E455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13513" y="4448431"/>
            <a:ext cx="4383087" cy="419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/>
              <a:t>Unit</a:t>
            </a:r>
          </a:p>
        </p:txBody>
      </p:sp>
      <p:sp>
        <p:nvSpPr>
          <p:cNvPr id="11" name="Symbol zastępczy tekstu 4">
            <a:extLst>
              <a:ext uri="{FF2B5EF4-FFF2-40B4-BE49-F238E27FC236}">
                <a16:creationId xmlns:a16="http://schemas.microsoft.com/office/drawing/2014/main" id="{3007E09F-3E7B-4AA4-ED88-EF6F2FC57F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13513" y="4003931"/>
            <a:ext cx="4383087" cy="419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 err="1"/>
              <a:t>Name</a:t>
            </a:r>
            <a:endParaRPr lang="pl-PL" dirty="0"/>
          </a:p>
        </p:txBody>
      </p:sp>
      <p:sp>
        <p:nvSpPr>
          <p:cNvPr id="12" name="Symbol zastępczy tekstu 4">
            <a:extLst>
              <a:ext uri="{FF2B5EF4-FFF2-40B4-BE49-F238E27FC236}">
                <a16:creationId xmlns:a16="http://schemas.microsoft.com/office/drawing/2014/main" id="{720EC293-E7DA-B12E-9D19-A7EDB20E25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13513" y="3758501"/>
            <a:ext cx="4383087" cy="18466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 err="1"/>
              <a:t>Title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68524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rona tytułowa z logotypem UW W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68BF1F-14B3-4AEF-537F-A07F9CDD07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5753" y="2035593"/>
            <a:ext cx="10046985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988B678-C1F4-75A9-FEF7-5518127975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3331" y="4995970"/>
            <a:ext cx="9921724" cy="1139201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DF105568-A663-7484-05E0-9ACB56D41D8A}"/>
              </a:ext>
            </a:extLst>
          </p:cNvPr>
          <p:cNvCxnSpPr>
            <a:cxnSpLocks/>
          </p:cNvCxnSpPr>
          <p:nvPr userDrawn="1"/>
        </p:nvCxnSpPr>
        <p:spPr>
          <a:xfrm>
            <a:off x="1703540" y="4753632"/>
            <a:ext cx="9921724" cy="0"/>
          </a:xfrm>
          <a:prstGeom prst="line">
            <a:avLst/>
          </a:prstGeom>
          <a:ln w="19050">
            <a:solidFill>
              <a:srgbClr val="B800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rostokąt 14">
            <a:extLst>
              <a:ext uri="{FF2B5EF4-FFF2-40B4-BE49-F238E27FC236}">
                <a16:creationId xmlns:a16="http://schemas.microsoft.com/office/drawing/2014/main" id="{D6C42214-4ADF-368F-EEF6-517FB8676603}"/>
              </a:ext>
            </a:extLst>
          </p:cNvPr>
          <p:cNvSpPr/>
          <p:nvPr userDrawn="1"/>
        </p:nvSpPr>
        <p:spPr>
          <a:xfrm>
            <a:off x="0" y="0"/>
            <a:ext cx="1331843" cy="19083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45654FB-7419-93EE-9326-F8DE7F721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9381" y="464289"/>
            <a:ext cx="6653675" cy="1228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798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rona tytułow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68BF1F-14B3-4AEF-537F-A07F9CDD07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4753" y="1678174"/>
            <a:ext cx="10529047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988B678-C1F4-75A9-FEF7-5518127975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4753" y="4267199"/>
            <a:ext cx="10529047" cy="154641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80CA311-CDDB-68B3-5BF2-DC59C9959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CEBCB-EBBD-A24A-8DAD-EAF6F061792C}" type="datetime1">
              <a:rPr lang="pl-PL" smtClean="0"/>
              <a:t>25.09.2023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B075821-8F94-10A8-178B-D4F849780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Name</a:t>
            </a:r>
            <a:endParaRPr lang="pl-PL" dirty="0">
              <a:solidFill>
                <a:schemeClr val="tx1">
                  <a:lumMod val="75000"/>
                  <a:lumOff val="2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r>
              <a:rPr lang="pl-PL" dirty="0" err="1">
                <a:solidFill>
                  <a:schemeClr val="tx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Title</a:t>
            </a:r>
            <a:endParaRPr lang="pl-PL" dirty="0">
              <a:solidFill>
                <a:schemeClr val="tx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6E5F657-BBAD-8D58-C04A-E053D5CB6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0E78C-868F-634E-9D06-0F36479922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82969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E8D950-4AE1-2DF0-755D-8FBD6CE79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41DFB67-9FA1-6962-2E7E-DB5E4FC45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109DB25-AC70-4661-3C01-AD7CCABD8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AB43C-69AF-DE41-9FA1-D815921CF59D}" type="datetime1">
              <a:rPr lang="pl-PL" smtClean="0"/>
              <a:t>25.09.2023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F78AEAD-C28E-2528-F9AA-C7A9958E6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Name</a:t>
            </a:r>
            <a:endParaRPr lang="pl-PL" dirty="0">
              <a:solidFill>
                <a:schemeClr val="tx1">
                  <a:lumMod val="75000"/>
                  <a:lumOff val="2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r>
              <a:rPr lang="pl-PL" dirty="0" err="1">
                <a:solidFill>
                  <a:schemeClr val="tx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Title</a:t>
            </a:r>
            <a:endParaRPr lang="pl-PL" dirty="0">
              <a:solidFill>
                <a:schemeClr val="tx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47F6D9D-B959-E9F9-E958-41180BBCF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0E78C-868F-634E-9D06-0F36479922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48351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ie kolum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BCAB389-7617-6090-3AC2-0ECD101DF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1BDCFB8-45C9-29F0-CC47-321C1BB4A5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5FFACA1-FCF8-6198-6B30-A4A9A05E5C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ADEA2FF-88A3-C0DB-2697-B51ACFA0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90FFD-E480-4D43-9D2F-2009F5E45C37}" type="datetime1">
              <a:rPr lang="pl-PL" smtClean="0"/>
              <a:t>25.09.2023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AB47844-0700-5F08-2EE5-CC1A8F04A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Name</a:t>
            </a:r>
            <a:endParaRPr lang="pl-PL" dirty="0">
              <a:solidFill>
                <a:schemeClr val="tx1">
                  <a:lumMod val="75000"/>
                  <a:lumOff val="2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r>
              <a:rPr lang="pl-PL" dirty="0" err="1">
                <a:solidFill>
                  <a:schemeClr val="tx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Title</a:t>
            </a:r>
            <a:endParaRPr lang="pl-PL" dirty="0">
              <a:solidFill>
                <a:schemeClr val="tx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FD37C6E-FFDE-FCA9-F71E-0532EBBAD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0E78C-868F-634E-9D06-0F36479922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8285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Dwie kolumny — 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05A2AA-E7D8-96C8-FCC2-ECDDF30F3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248988D-7226-EE93-711D-626DA6FE9C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83F7ADB-A9DD-F133-408C-F5A86EDBE0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3471"/>
            <a:ext cx="5157787" cy="3438145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AB3774E-5B86-123B-558C-4E81EFEC68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3CD5D23-E644-1ECE-5980-9D29BE14F8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33471"/>
            <a:ext cx="5183188" cy="343814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1AE0A1CF-DBDA-1166-723A-601FC9E5A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DA078-77E6-2A4F-A1CF-36821148F7F3}" type="datetime1">
              <a:rPr lang="pl-PL" smtClean="0"/>
              <a:t>25.09.2023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11456FA-DF0D-0164-3BA4-5C272C100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Name</a:t>
            </a:r>
            <a:endParaRPr lang="pl-PL" dirty="0">
              <a:solidFill>
                <a:schemeClr val="tx1">
                  <a:lumMod val="75000"/>
                  <a:lumOff val="2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r>
              <a:rPr lang="pl-PL" dirty="0" err="1">
                <a:solidFill>
                  <a:schemeClr val="tx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Title</a:t>
            </a:r>
            <a:endParaRPr lang="pl-PL" dirty="0">
              <a:solidFill>
                <a:schemeClr val="tx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2EE42A55-C45F-7625-A564-4899F073A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0E78C-868F-634E-9D06-0F36479922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70658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tuł slajd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2DEC20-4DFC-A4C2-E726-ED52FB67C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54567A4-32FF-8AC4-745C-9A47EC3EB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5AC9C-1697-5C41-A148-380EF0DF8CCC}" type="datetime1">
              <a:rPr lang="pl-PL" smtClean="0"/>
              <a:t>25.09.2023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2CD9E0BD-B20C-AAF3-E3AB-D83F8E18C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Name</a:t>
            </a:r>
            <a:endParaRPr lang="pl-PL" dirty="0">
              <a:solidFill>
                <a:schemeClr val="tx1">
                  <a:lumMod val="75000"/>
                  <a:lumOff val="2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r>
              <a:rPr lang="pl-PL" dirty="0" err="1">
                <a:solidFill>
                  <a:schemeClr val="tx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Title</a:t>
            </a:r>
            <a:endParaRPr lang="pl-PL" dirty="0">
              <a:solidFill>
                <a:schemeClr val="tx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AFEB284-8D7A-245A-9ECB-FAC6E1E7F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0E78C-868F-634E-9D06-0F36479922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23132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2244E004-5366-9B6A-AA59-A3CAAF232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DE158-4DEA-C24E-9111-3F41FF27D2FF}" type="datetime1">
              <a:rPr lang="pl-PL" smtClean="0"/>
              <a:t>25.09.2023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9308FC6C-5962-5841-1C3A-ACC628E99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Name</a:t>
            </a:r>
            <a:endParaRPr lang="pl-PL" dirty="0">
              <a:solidFill>
                <a:schemeClr val="tx1">
                  <a:lumMod val="75000"/>
                  <a:lumOff val="2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r>
              <a:rPr lang="pl-PL" dirty="0" err="1">
                <a:solidFill>
                  <a:schemeClr val="tx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Title</a:t>
            </a:r>
            <a:endParaRPr lang="pl-PL" dirty="0">
              <a:solidFill>
                <a:schemeClr val="tx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43F4D33-A207-9AEE-F8F1-BD0311DE6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0E78C-868F-634E-9D06-0F36479922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89130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yk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2244E004-5366-9B6A-AA59-A3CAAF232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DE158-4DEA-C24E-9111-3F41FF27D2FF}" type="datetime1">
              <a:rPr lang="pl-PL" smtClean="0"/>
              <a:t>25.09.2023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9308FC6C-5962-5841-1C3A-ACC628E99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Name</a:t>
            </a:r>
            <a:endParaRPr lang="pl-PL" dirty="0">
              <a:solidFill>
                <a:schemeClr val="tx1">
                  <a:lumMod val="75000"/>
                  <a:lumOff val="2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r>
              <a:rPr lang="pl-PL" dirty="0" err="1">
                <a:solidFill>
                  <a:schemeClr val="tx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Title</a:t>
            </a:r>
            <a:endParaRPr lang="pl-PL" dirty="0">
              <a:solidFill>
                <a:schemeClr val="tx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43F4D33-A207-9AEE-F8F1-BD0311DE6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0E78C-868F-634E-9D06-0F36479922C4}" type="slidenum">
              <a:rPr lang="pl-PL" smtClean="0"/>
              <a:t>‹#›</a:t>
            </a:fld>
            <a:endParaRPr lang="pl-PL"/>
          </a:p>
        </p:txBody>
      </p:sp>
      <p:sp>
        <p:nvSpPr>
          <p:cNvPr id="6" name="Symbol zastępczy wykresu 5">
            <a:extLst>
              <a:ext uri="{FF2B5EF4-FFF2-40B4-BE49-F238E27FC236}">
                <a16:creationId xmlns:a16="http://schemas.microsoft.com/office/drawing/2014/main" id="{DDAFD1ED-2D06-C59B-FEC9-A80FC9B81EEA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1346200"/>
            <a:ext cx="10515600" cy="4368800"/>
          </a:xfrm>
        </p:spPr>
        <p:txBody>
          <a:bodyPr/>
          <a:lstStyle/>
          <a:p>
            <a:endParaRPr lang="pl-PL"/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665141F8-ABAA-709A-1840-2E2D0C22B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1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0190616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2244E004-5366-9B6A-AA59-A3CAAF232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DE158-4DEA-C24E-9111-3F41FF27D2FF}" type="datetime1">
              <a:rPr lang="pl-PL" smtClean="0"/>
              <a:t>25.09.2023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9308FC6C-5962-5841-1C3A-ACC628E99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Name</a:t>
            </a:r>
            <a:endParaRPr lang="pl-PL" dirty="0">
              <a:solidFill>
                <a:schemeClr val="tx1">
                  <a:lumMod val="75000"/>
                  <a:lumOff val="2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r>
              <a:rPr lang="pl-PL" dirty="0" err="1">
                <a:solidFill>
                  <a:schemeClr val="tx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Title</a:t>
            </a:r>
            <a:endParaRPr lang="pl-PL" dirty="0">
              <a:solidFill>
                <a:schemeClr val="tx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43F4D33-A207-9AEE-F8F1-BD0311DE6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0E78C-868F-634E-9D06-0F36479922C4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tabeli 6">
            <a:extLst>
              <a:ext uri="{FF2B5EF4-FFF2-40B4-BE49-F238E27FC236}">
                <a16:creationId xmlns:a16="http://schemas.microsoft.com/office/drawing/2014/main" id="{68ED47B4-B071-3C49-9321-969C1B2FCD89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825500" y="1346200"/>
            <a:ext cx="10528300" cy="4495800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CF3A5E2D-5690-B066-7F6A-A641AA1AC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1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5596102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#2 Dwie kolumny: tytuł i tre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D87FBA-9F10-5DA4-BC3B-D63B5E5EB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27E6BD7-A513-434C-50AD-CA690EC491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133856"/>
            <a:ext cx="6172200" cy="47271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EB7A00B-873D-F101-F43E-938C668174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03704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4AD9F19-408D-6692-0F53-E86B1A698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EF29A-13FC-E849-A5C7-68975C99C353}" type="datetime1">
              <a:rPr lang="pl-PL" smtClean="0"/>
              <a:t>25.09.2023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F9E0C45-9C97-EE5B-5FB8-0FF74E767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Name</a:t>
            </a:r>
            <a:endParaRPr lang="pl-PL" dirty="0">
              <a:solidFill>
                <a:schemeClr val="tx1">
                  <a:lumMod val="75000"/>
                  <a:lumOff val="2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r>
              <a:rPr lang="pl-PL" dirty="0" err="1">
                <a:solidFill>
                  <a:schemeClr val="tx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Title</a:t>
            </a:r>
            <a:endParaRPr lang="pl-PL" dirty="0">
              <a:solidFill>
                <a:schemeClr val="tx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7B80D8C-BAFD-C909-C53C-B2CBAE4B4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0E78C-868F-634E-9D06-0F36479922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285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/końc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0EEFEAEE-BF37-FF9B-7D7F-79977A4A95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08817" y="2369745"/>
            <a:ext cx="7581016" cy="1399814"/>
          </a:xfrm>
          <a:prstGeom prst="rect">
            <a:avLst/>
          </a:prstGeom>
        </p:spPr>
      </p:pic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21B86D7-9B2F-D1C4-613C-8B563D7997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13038" y="6265890"/>
            <a:ext cx="2743200" cy="299595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</a:lstStyle>
          <a:p>
            <a:fld id="{B97B0024-9651-2940-8D43-1DE53EA52763}" type="datetime1">
              <a:rPr lang="pl-PL" smtClean="0"/>
              <a:t>25.09.2023</a:t>
            </a:fld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6DA2A62C-1F8A-5B67-02C8-A00DF785FFB2}"/>
              </a:ext>
            </a:extLst>
          </p:cNvPr>
          <p:cNvSpPr txBox="1"/>
          <p:nvPr userDrawn="1"/>
        </p:nvSpPr>
        <p:spPr>
          <a:xfrm>
            <a:off x="6513038" y="5203861"/>
            <a:ext cx="3618315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pl-PL" sz="1200" u="sng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wne@wne.uw.edu.pl</a:t>
            </a:r>
            <a:r>
              <a:rPr lang="pl-PL" sz="1200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</a:t>
            </a:r>
            <a:r>
              <a:rPr lang="pl-PL" sz="1200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| </a:t>
            </a:r>
            <a:r>
              <a:rPr lang="pl-PL" sz="1200" u="sng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www.wne.uw.edu.pl</a:t>
            </a:r>
            <a:r>
              <a:rPr lang="pl-PL" sz="1200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</a:t>
            </a:r>
            <a:endParaRPr lang="en-US" sz="1200" dirty="0">
              <a:solidFill>
                <a:srgbClr val="B8001B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6D2DD4CE-57C9-1942-8D42-0C33D6369A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13513" y="4448431"/>
            <a:ext cx="4383087" cy="419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/>
              <a:t>Unit</a:t>
            </a:r>
          </a:p>
        </p:txBody>
      </p:sp>
      <p:sp>
        <p:nvSpPr>
          <p:cNvPr id="3" name="Symbol zastępczy tekstu 4">
            <a:extLst>
              <a:ext uri="{FF2B5EF4-FFF2-40B4-BE49-F238E27FC236}">
                <a16:creationId xmlns:a16="http://schemas.microsoft.com/office/drawing/2014/main" id="{167FE59F-7134-9E30-95B0-55854EC3865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13513" y="4003931"/>
            <a:ext cx="4383087" cy="419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 err="1"/>
              <a:t>Name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B6EABB3-59EB-26CF-ACE2-FEC074BD550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13513" y="3758501"/>
            <a:ext cx="4383087" cy="18466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 err="1"/>
              <a:t>Title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85996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#2 Dwie kolumny: tytuł i obra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804A3FE-681B-7969-98C2-A35DA0C05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EADDCD2-6620-6B52-0411-1F259DEB24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0"/>
            <a:ext cx="7008812" cy="58689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06DC0F5D-6B79-FE1B-8C52-555D0FE3EC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94560"/>
            <a:ext cx="3932237" cy="367442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79383BE-DC85-1A99-7077-07CDF94FA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82B49-EC6A-BC49-86F8-833F27D2AF53}" type="datetime1">
              <a:rPr lang="pl-PL" smtClean="0"/>
              <a:t>25.09.2023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587F8B9-411C-263E-114E-EF13AF69C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Name</a:t>
            </a:r>
            <a:endParaRPr lang="pl-PL" dirty="0">
              <a:solidFill>
                <a:schemeClr val="tx1">
                  <a:lumMod val="75000"/>
                  <a:lumOff val="2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r>
              <a:rPr lang="pl-PL" dirty="0" err="1">
                <a:solidFill>
                  <a:schemeClr val="tx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Title</a:t>
            </a:r>
            <a:endParaRPr lang="pl-PL" dirty="0">
              <a:solidFill>
                <a:schemeClr val="tx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5B1B061-E0B8-5B4F-96C2-1ADA3A875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0E78C-868F-634E-9D06-0F36479922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39788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EC59E2-3C08-47D7-6C5C-AA5958338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F8DE0F99-BCF0-22A8-35CA-1441D70EC4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>
              <a:defRPr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>
              <a:defRPr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>
              <a:defRPr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>
              <a:defRPr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CC2E35D-82FC-8A1F-65FF-8F6021999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E2DD9-BF78-ED46-B0D0-1025D9D50A9C}" type="datetimeFigureOut">
              <a:rPr lang="pl-PL" smtClean="0"/>
              <a:t>25.09.2023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73D6A1D-131D-B03D-7BE8-B7504F9FF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Name</a:t>
            </a:r>
            <a:endParaRPr lang="pl-PL" dirty="0">
              <a:solidFill>
                <a:schemeClr val="tx1">
                  <a:lumMod val="75000"/>
                  <a:lumOff val="2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r>
              <a:rPr lang="pl-PL" dirty="0" err="1">
                <a:solidFill>
                  <a:schemeClr val="tx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Title</a:t>
            </a:r>
            <a:endParaRPr lang="pl-PL" dirty="0">
              <a:solidFill>
                <a:schemeClr val="tx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20EAB3D-2067-915C-478E-685DE4349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485D-8F56-8949-813A-5B60121B2C7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039587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CB97888E-917A-2730-72C6-965E309DAC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0D5F5F06-080C-939B-C440-5E95E395C9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>
              <a:defRPr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>
              <a:defRPr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>
              <a:defRPr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>
              <a:defRPr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FB7031B-36FC-51B4-6719-8C902C8B8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E2DD9-BF78-ED46-B0D0-1025D9D50A9C}" type="datetimeFigureOut">
              <a:rPr lang="pl-PL" smtClean="0"/>
              <a:t>25.09.2023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2241AF7-0C07-767A-7820-D1EEE9ADE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Name</a:t>
            </a:r>
            <a:endParaRPr lang="pl-PL" dirty="0">
              <a:solidFill>
                <a:schemeClr val="tx1">
                  <a:lumMod val="75000"/>
                  <a:lumOff val="2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r>
              <a:rPr lang="pl-PL" dirty="0" err="1">
                <a:solidFill>
                  <a:schemeClr val="tx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Title</a:t>
            </a:r>
            <a:endParaRPr lang="pl-PL" dirty="0">
              <a:solidFill>
                <a:schemeClr val="tx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4E35B69-A222-2045-5F02-ADC47BB0D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485D-8F56-8949-813A-5B60121B2C7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7145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/końcowy na ciemnym 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E363B909-BAB7-5544-933E-36098902C65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96112" y="2385619"/>
            <a:ext cx="7582233" cy="1400039"/>
          </a:xfrm>
          <a:prstGeom prst="rect">
            <a:avLst/>
          </a:prstGeom>
        </p:spPr>
      </p:pic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21B86D7-9B2F-D1C4-613C-8B563D7997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28650" y="6265890"/>
            <a:ext cx="2743200" cy="299595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</a:lstStyle>
          <a:p>
            <a:fld id="{E053DF1B-06F3-E341-A48A-8C8F5F182A77}" type="datetime1">
              <a:rPr lang="pl-PL" smtClean="0"/>
              <a:t>25.09.2023</a:t>
            </a:fld>
            <a:endParaRPr lang="pl-PL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0D05EF6-F43C-448F-57A6-C56EE8D2A49C}"/>
              </a:ext>
            </a:extLst>
          </p:cNvPr>
          <p:cNvSpPr txBox="1">
            <a:spLocks/>
          </p:cNvSpPr>
          <p:nvPr userDrawn="1"/>
        </p:nvSpPr>
        <p:spPr>
          <a:xfrm>
            <a:off x="6947750" y="4693805"/>
            <a:ext cx="4078762" cy="691053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00"/>
              </a:lnSpc>
            </a:pPr>
            <a:endParaRPr lang="pl-PL" sz="1200" dirty="0">
              <a:solidFill>
                <a:schemeClr val="bg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6DA2A62C-1F8A-5B67-02C8-A00DF785FFB2}"/>
              </a:ext>
            </a:extLst>
          </p:cNvPr>
          <p:cNvSpPr txBox="1"/>
          <p:nvPr userDrawn="1"/>
        </p:nvSpPr>
        <p:spPr>
          <a:xfrm>
            <a:off x="6528650" y="5107525"/>
            <a:ext cx="3618315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pl-PL" sz="1200" u="sng" dirty="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wne@wne.uw.edu.pl</a:t>
            </a:r>
            <a:r>
              <a:rPr lang="pl-PL" sz="1200" dirty="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| </a:t>
            </a:r>
            <a:r>
              <a:rPr lang="pl-PL" sz="1200" u="sng" dirty="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www.wne.uw.edu.pl</a:t>
            </a:r>
            <a:r>
              <a:rPr lang="pl-PL" sz="1200" dirty="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</a:t>
            </a:r>
            <a:endParaRPr lang="en-US" sz="1200" dirty="0">
              <a:solidFill>
                <a:schemeClr val="bg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FC292BCB-A3AA-B9AA-DAB2-5DB36676B56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13513" y="4448431"/>
            <a:ext cx="4383087" cy="419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/>
              <a:t>Unit</a:t>
            </a:r>
          </a:p>
        </p:txBody>
      </p:sp>
      <p:sp>
        <p:nvSpPr>
          <p:cNvPr id="3" name="Symbol zastępczy tekstu 4">
            <a:extLst>
              <a:ext uri="{FF2B5EF4-FFF2-40B4-BE49-F238E27FC236}">
                <a16:creationId xmlns:a16="http://schemas.microsoft.com/office/drawing/2014/main" id="{D81ED479-2000-5D22-5C77-9DC7DC7E3D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13513" y="4003931"/>
            <a:ext cx="4383087" cy="419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 err="1"/>
              <a:t>Name</a:t>
            </a:r>
            <a:endParaRPr lang="pl-PL" dirty="0"/>
          </a:p>
        </p:txBody>
      </p:sp>
      <p:sp>
        <p:nvSpPr>
          <p:cNvPr id="6" name="Symbol zastępczy tekstu 4">
            <a:extLst>
              <a:ext uri="{FF2B5EF4-FFF2-40B4-BE49-F238E27FC236}">
                <a16:creationId xmlns:a16="http://schemas.microsoft.com/office/drawing/2014/main" id="{5251C803-964A-2554-149B-CD4E7D5D002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13513" y="3758501"/>
            <a:ext cx="4383087" cy="18466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 err="1"/>
              <a:t>Title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45941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ona tytułowa: jasne tł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53A524BB-380A-95A0-95AA-B274A17204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564" y="464289"/>
            <a:ext cx="6653675" cy="1228583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468BF1F-14B3-4AEF-537F-A07F9CDD07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32546" y="2246907"/>
            <a:ext cx="9144000" cy="23876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>
              <a:defRPr sz="5400">
                <a:solidFill>
                  <a:srgbClr val="B8001B"/>
                </a:solidFill>
              </a:defRPr>
            </a:lvl1pPr>
          </a:lstStyle>
          <a:p>
            <a:r>
              <a:rPr lang="pl-PL" dirty="0"/>
              <a:t>[</a:t>
            </a:r>
            <a:r>
              <a:rPr lang="pl-PL" dirty="0" err="1"/>
              <a:t>Title</a:t>
            </a:r>
            <a:r>
              <a:rPr lang="pl-PL" dirty="0"/>
              <a:t>] </a:t>
            </a:r>
            <a:r>
              <a:rPr lang="pl-PL" dirty="0" err="1"/>
              <a:t>Lörem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fada</a:t>
            </a:r>
            <a:r>
              <a:rPr lang="pl-PL" dirty="0"/>
              <a:t> gala in och </a:t>
            </a:r>
            <a:r>
              <a:rPr lang="pl-PL" dirty="0" err="1"/>
              <a:t>etnoform</a:t>
            </a:r>
            <a:r>
              <a:rPr lang="pl-PL" dirty="0"/>
              <a:t> </a:t>
            </a:r>
            <a:r>
              <a:rPr lang="pl-PL" dirty="0" err="1"/>
              <a:t>javär</a:t>
            </a:r>
            <a:r>
              <a:rPr lang="pl-PL" dirty="0"/>
              <a:t> </a:t>
            </a:r>
            <a:r>
              <a:rPr lang="pl-PL" dirty="0" err="1"/>
              <a:t>egosisamma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988B678-C1F4-75A9-FEF7-5518127975B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32546" y="4835757"/>
            <a:ext cx="9144000" cy="76644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[</a:t>
            </a:r>
            <a:r>
              <a:rPr lang="pl-PL" dirty="0" err="1"/>
              <a:t>Subtitle</a:t>
            </a:r>
            <a:r>
              <a:rPr lang="pl-PL" dirty="0"/>
              <a:t>] </a:t>
            </a:r>
            <a:r>
              <a:rPr lang="pl-PL" dirty="0" err="1"/>
              <a:t>Fonostik</a:t>
            </a:r>
            <a:r>
              <a:rPr lang="pl-PL" dirty="0"/>
              <a:t> </a:t>
            </a:r>
            <a:r>
              <a:rPr lang="pl-PL" dirty="0" err="1"/>
              <a:t>nånannanism</a:t>
            </a:r>
            <a:r>
              <a:rPr lang="pl-PL" dirty="0"/>
              <a:t> </a:t>
            </a:r>
            <a:r>
              <a:rPr lang="pl-PL" dirty="0" err="1"/>
              <a:t>ultrakadir</a:t>
            </a:r>
            <a:r>
              <a:rPr lang="pl-PL" dirty="0"/>
              <a:t> </a:t>
            </a:r>
            <a:r>
              <a:rPr lang="pl-PL" dirty="0" err="1"/>
              <a:t>astrotes</a:t>
            </a:r>
            <a:r>
              <a:rPr lang="pl-PL" dirty="0"/>
              <a:t> </a:t>
            </a:r>
            <a:r>
              <a:rPr lang="pl-PL" dirty="0" err="1"/>
              <a:t>teskade</a:t>
            </a:r>
            <a:r>
              <a:rPr lang="pl-PL" dirty="0"/>
              <a:t> </a:t>
            </a:r>
            <a:r>
              <a:rPr lang="pl-PL" dirty="0" err="1"/>
              <a:t>denas</a:t>
            </a:r>
            <a:endParaRPr lang="pl-PL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062B43A-2005-2631-D8FC-EA552477FC28}"/>
              </a:ext>
            </a:extLst>
          </p:cNvPr>
          <p:cNvSpPr/>
          <p:nvPr userDrawn="1"/>
        </p:nvSpPr>
        <p:spPr>
          <a:xfrm flipH="1">
            <a:off x="1745245" y="6053905"/>
            <a:ext cx="10459455" cy="816795"/>
          </a:xfrm>
          <a:prstGeom prst="rect">
            <a:avLst/>
          </a:prstGeom>
          <a:solidFill>
            <a:srgbClr val="B800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B8001B"/>
              </a:solidFill>
            </a:endParaRPr>
          </a:p>
        </p:txBody>
      </p:sp>
      <p:sp>
        <p:nvSpPr>
          <p:cNvPr id="14" name="Symbol zastępczy stopki 4">
            <a:extLst>
              <a:ext uri="{FF2B5EF4-FFF2-40B4-BE49-F238E27FC236}">
                <a16:creationId xmlns:a16="http://schemas.microsoft.com/office/drawing/2014/main" id="{3484EA46-BD84-C003-AD05-3BA65564D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84540" y="6228155"/>
            <a:ext cx="8792006" cy="485796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/>
            </a:lvl1pPr>
          </a:lstStyle>
          <a:p>
            <a:pPr>
              <a:lnSpc>
                <a:spcPts val="1840"/>
              </a:lnSpc>
            </a:pPr>
            <a:r>
              <a:rPr lang="pl-PL" b="1" dirty="0" err="1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Name</a:t>
            </a:r>
            <a:endParaRPr lang="en-US" b="1" dirty="0">
              <a:solidFill>
                <a:schemeClr val="bg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pPr>
              <a:lnSpc>
                <a:spcPts val="1840"/>
              </a:lnSpc>
            </a:pPr>
            <a:r>
              <a:rPr lang="pl-PL" sz="1200" dirty="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Unit</a:t>
            </a:r>
          </a:p>
        </p:txBody>
      </p:sp>
    </p:spTree>
    <p:extLst>
      <p:ext uri="{BB962C8B-B14F-4D97-AF65-F5344CB8AC3E}">
        <p14:creationId xmlns:p14="http://schemas.microsoft.com/office/powerpoint/2010/main" val="2749529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rona tytułowa: ciemne tł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Budynek WNE">
            <a:extLst>
              <a:ext uri="{FF2B5EF4-FFF2-40B4-BE49-F238E27FC236}">
                <a16:creationId xmlns:a16="http://schemas.microsoft.com/office/drawing/2014/main" id="{8D9AF58C-E150-8E03-59BD-307A9F1C5C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353" r="1114" b="3290"/>
          <a:stretch/>
        </p:blipFill>
        <p:spPr>
          <a:xfrm>
            <a:off x="-47065" y="-104999"/>
            <a:ext cx="12251765" cy="697569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468BF1F-14B3-4AEF-537F-A07F9CDD07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32546" y="2246907"/>
            <a:ext cx="9144000" cy="23876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[</a:t>
            </a:r>
            <a:r>
              <a:rPr lang="pl-PL" dirty="0" err="1"/>
              <a:t>Title</a:t>
            </a:r>
            <a:r>
              <a:rPr lang="pl-PL" dirty="0"/>
              <a:t>] </a:t>
            </a:r>
            <a:r>
              <a:rPr lang="pl-PL" dirty="0" err="1"/>
              <a:t>Lörem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fada</a:t>
            </a:r>
            <a:br>
              <a:rPr lang="pl-PL" dirty="0"/>
            </a:br>
            <a:r>
              <a:rPr lang="pl-PL" dirty="0"/>
              <a:t>in och </a:t>
            </a:r>
            <a:r>
              <a:rPr lang="pl-PL" dirty="0" err="1"/>
              <a:t>etnoform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988B678-C1F4-75A9-FEF7-5518127975B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32546" y="4835757"/>
            <a:ext cx="9144000" cy="76644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[</a:t>
            </a:r>
            <a:r>
              <a:rPr lang="pl-PL" dirty="0" err="1"/>
              <a:t>Subtitle</a:t>
            </a:r>
            <a:r>
              <a:rPr lang="pl-PL" dirty="0"/>
              <a:t>] </a:t>
            </a:r>
            <a:r>
              <a:rPr lang="pl-PL" dirty="0" err="1"/>
              <a:t>Fonostik</a:t>
            </a:r>
            <a:r>
              <a:rPr lang="pl-PL" dirty="0"/>
              <a:t> </a:t>
            </a:r>
            <a:r>
              <a:rPr lang="pl-PL" dirty="0" err="1"/>
              <a:t>nånannanism</a:t>
            </a:r>
            <a:r>
              <a:rPr lang="pl-PL" dirty="0"/>
              <a:t> </a:t>
            </a:r>
            <a:r>
              <a:rPr lang="pl-PL" dirty="0" err="1"/>
              <a:t>ultrakadir</a:t>
            </a:r>
            <a:r>
              <a:rPr lang="pl-PL" dirty="0"/>
              <a:t> </a:t>
            </a:r>
            <a:r>
              <a:rPr lang="pl-PL" dirty="0" err="1"/>
              <a:t>astrotes</a:t>
            </a:r>
            <a:r>
              <a:rPr lang="pl-PL" dirty="0"/>
              <a:t> </a:t>
            </a:r>
            <a:r>
              <a:rPr lang="pl-PL" dirty="0" err="1"/>
              <a:t>teskade</a:t>
            </a:r>
            <a:r>
              <a:rPr lang="pl-PL" dirty="0"/>
              <a:t> </a:t>
            </a:r>
            <a:r>
              <a:rPr lang="pl-PL" dirty="0" err="1"/>
              <a:t>denas</a:t>
            </a:r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1CE29287-4CAA-1389-E3AD-497EB21F1BB7}"/>
              </a:ext>
            </a:extLst>
          </p:cNvPr>
          <p:cNvSpPr/>
          <p:nvPr userDrawn="1"/>
        </p:nvSpPr>
        <p:spPr>
          <a:xfrm flipH="1">
            <a:off x="1745245" y="6053905"/>
            <a:ext cx="10459455" cy="816795"/>
          </a:xfrm>
          <a:prstGeom prst="rect">
            <a:avLst/>
          </a:prstGeom>
          <a:solidFill>
            <a:srgbClr val="B800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B8001B"/>
              </a:solidFill>
            </a:endParaRPr>
          </a:p>
        </p:txBody>
      </p:sp>
      <p:sp>
        <p:nvSpPr>
          <p:cNvPr id="10" name="Symbol zastępczy stopki 4">
            <a:extLst>
              <a:ext uri="{FF2B5EF4-FFF2-40B4-BE49-F238E27FC236}">
                <a16:creationId xmlns:a16="http://schemas.microsoft.com/office/drawing/2014/main" id="{689C2BB7-1578-B225-2B41-F7591653E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84540" y="6228155"/>
            <a:ext cx="8792006" cy="485796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/>
            </a:lvl1pPr>
          </a:lstStyle>
          <a:p>
            <a:pPr>
              <a:lnSpc>
                <a:spcPts val="1840"/>
              </a:lnSpc>
            </a:pPr>
            <a:r>
              <a:rPr lang="pl-PL" b="1" dirty="0" err="1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Name</a:t>
            </a:r>
            <a:endParaRPr lang="en-US" b="1" dirty="0">
              <a:solidFill>
                <a:schemeClr val="bg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pPr>
              <a:lnSpc>
                <a:spcPts val="1840"/>
              </a:lnSpc>
            </a:pPr>
            <a:r>
              <a:rPr lang="pl-PL" sz="1000" dirty="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Unit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927AEA1-7385-D01B-7348-83573B420E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0736" y="496094"/>
            <a:ext cx="6582132" cy="121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320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rona tytułowa: indy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 descr="Budynek WNE">
            <a:extLst>
              <a:ext uri="{FF2B5EF4-FFF2-40B4-BE49-F238E27FC236}">
                <a16:creationId xmlns:a16="http://schemas.microsoft.com/office/drawing/2014/main" id="{043EF1A4-163F-D95B-3BA7-FE64BD2886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7235" y="-39441"/>
            <a:ext cx="12333874" cy="6936966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2367D72A-A1F7-ED0E-80B7-CF4D71F028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0736" y="496094"/>
            <a:ext cx="6582132" cy="1215373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468BF1F-14B3-4AEF-537F-A07F9CDD07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32546" y="2246907"/>
            <a:ext cx="9144000" cy="23876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[</a:t>
            </a:r>
            <a:r>
              <a:rPr lang="pl-PL" dirty="0" err="1"/>
              <a:t>Title</a:t>
            </a:r>
            <a:r>
              <a:rPr lang="pl-PL" dirty="0"/>
              <a:t>] </a:t>
            </a:r>
            <a:r>
              <a:rPr lang="pl-PL" dirty="0" err="1"/>
              <a:t>Lörem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fada</a:t>
            </a:r>
            <a:br>
              <a:rPr lang="pl-PL" dirty="0"/>
            </a:br>
            <a:r>
              <a:rPr lang="pl-PL" dirty="0"/>
              <a:t>in och </a:t>
            </a:r>
            <a:r>
              <a:rPr lang="pl-PL" dirty="0" err="1"/>
              <a:t>etnoform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988B678-C1F4-75A9-FEF7-5518127975B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32546" y="4835757"/>
            <a:ext cx="9144000" cy="76644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[</a:t>
            </a:r>
            <a:r>
              <a:rPr lang="pl-PL" dirty="0" err="1"/>
              <a:t>Subtitle</a:t>
            </a:r>
            <a:r>
              <a:rPr lang="pl-PL" dirty="0"/>
              <a:t>] </a:t>
            </a:r>
            <a:r>
              <a:rPr lang="pl-PL" dirty="0" err="1"/>
              <a:t>Fonostik</a:t>
            </a:r>
            <a:r>
              <a:rPr lang="pl-PL" dirty="0"/>
              <a:t> </a:t>
            </a:r>
            <a:r>
              <a:rPr lang="pl-PL" dirty="0" err="1"/>
              <a:t>nånannanism</a:t>
            </a:r>
            <a:r>
              <a:rPr lang="pl-PL" dirty="0"/>
              <a:t> </a:t>
            </a:r>
            <a:r>
              <a:rPr lang="pl-PL" dirty="0" err="1"/>
              <a:t>ultrakadir</a:t>
            </a:r>
            <a:r>
              <a:rPr lang="pl-PL" dirty="0"/>
              <a:t> </a:t>
            </a:r>
            <a:r>
              <a:rPr lang="pl-PL" dirty="0" err="1"/>
              <a:t>astrotes</a:t>
            </a:r>
            <a:r>
              <a:rPr lang="pl-PL" dirty="0"/>
              <a:t> </a:t>
            </a:r>
            <a:r>
              <a:rPr lang="pl-PL" dirty="0" err="1"/>
              <a:t>teskade</a:t>
            </a:r>
            <a:r>
              <a:rPr lang="pl-PL" dirty="0"/>
              <a:t> </a:t>
            </a:r>
            <a:r>
              <a:rPr lang="pl-PL" dirty="0" err="1"/>
              <a:t>denas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D5F9055B-C2E6-0E7C-4F27-5EF859A230E5}"/>
              </a:ext>
            </a:extLst>
          </p:cNvPr>
          <p:cNvSpPr/>
          <p:nvPr userDrawn="1"/>
        </p:nvSpPr>
        <p:spPr>
          <a:xfrm flipH="1">
            <a:off x="1732545" y="6109444"/>
            <a:ext cx="10534094" cy="788081"/>
          </a:xfrm>
          <a:prstGeom prst="rect">
            <a:avLst/>
          </a:prstGeom>
          <a:solidFill>
            <a:srgbClr val="B800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B8001B"/>
              </a:solidFill>
            </a:endParaRPr>
          </a:p>
        </p:txBody>
      </p:sp>
      <p:sp>
        <p:nvSpPr>
          <p:cNvPr id="4" name="Symbol zastępczy stopki 4">
            <a:extLst>
              <a:ext uri="{FF2B5EF4-FFF2-40B4-BE49-F238E27FC236}">
                <a16:creationId xmlns:a16="http://schemas.microsoft.com/office/drawing/2014/main" id="{6DFA0717-B9F3-B644-4F52-4E83C8273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84540" y="6228155"/>
            <a:ext cx="8792006" cy="485796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/>
            </a:lvl1pPr>
          </a:lstStyle>
          <a:p>
            <a:pPr>
              <a:lnSpc>
                <a:spcPts val="1840"/>
              </a:lnSpc>
            </a:pPr>
            <a:r>
              <a:rPr lang="pl-PL" b="1" dirty="0" err="1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Name</a:t>
            </a:r>
            <a:endParaRPr lang="en-US" b="1" dirty="0">
              <a:solidFill>
                <a:schemeClr val="bg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pPr>
              <a:lnSpc>
                <a:spcPts val="1840"/>
              </a:lnSpc>
            </a:pPr>
            <a:r>
              <a:rPr lang="pl-PL" sz="1200" dirty="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Unit</a:t>
            </a:r>
          </a:p>
        </p:txBody>
      </p:sp>
    </p:spTree>
    <p:extLst>
      <p:ext uri="{BB962C8B-B14F-4D97-AF65-F5344CB8AC3E}">
        <p14:creationId xmlns:p14="http://schemas.microsoft.com/office/powerpoint/2010/main" val="2629971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rona działowa: jasne tł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 descr="Budynek WNE">
            <a:extLst>
              <a:ext uri="{FF2B5EF4-FFF2-40B4-BE49-F238E27FC236}">
                <a16:creationId xmlns:a16="http://schemas.microsoft.com/office/drawing/2014/main" id="{291C25B7-F6DD-07DD-B467-864DDB6D24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63021" b="21442"/>
          <a:stretch/>
        </p:blipFill>
        <p:spPr>
          <a:xfrm>
            <a:off x="1072479" y="5782237"/>
            <a:ext cx="11190457" cy="109640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EBD2DC55-77B7-8892-9D50-EE737BFA2E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2480" y="1709739"/>
            <a:ext cx="10552784" cy="260676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pl-PL" dirty="0" err="1"/>
              <a:t>Title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C8FA865-2567-F577-FB79-7856C98E4F2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72480" y="4604721"/>
            <a:ext cx="10552784" cy="7523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[</a:t>
            </a:r>
            <a:r>
              <a:rPr lang="pl-PL" dirty="0" err="1"/>
              <a:t>Subtitle</a:t>
            </a:r>
            <a:r>
              <a:rPr lang="pl-PL" dirty="0"/>
              <a:t>]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0E0D0A4-273C-B922-FF7F-52EC90AABE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64795" y="6198955"/>
            <a:ext cx="1396632" cy="242334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40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</a:lstStyle>
          <a:p>
            <a:fld id="{67DB79CA-AB88-404E-89B3-932D65467809}" type="datetime1">
              <a:rPr lang="pl-PL" smtClean="0"/>
              <a:t>25.09.2023</a:t>
            </a:fld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EC2DCF1-F53A-B433-8D8B-D6AC2E12C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2671" y="6198955"/>
            <a:ext cx="449188" cy="242334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40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</a:lstStyle>
          <a:p>
            <a:fld id="{3AF0E78C-868F-634E-9D06-0F36479922C4}" type="slidenum">
              <a:rPr lang="pl-PL" smtClean="0"/>
              <a:pPr/>
              <a:t>‹#›</a:t>
            </a:fld>
            <a:endParaRPr lang="pl-PL" dirty="0"/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9231BEE7-A9B5-2C56-7A8A-1C97751A70CE}"/>
              </a:ext>
            </a:extLst>
          </p:cNvPr>
          <p:cNvCxnSpPr/>
          <p:nvPr userDrawn="1"/>
        </p:nvCxnSpPr>
        <p:spPr>
          <a:xfrm>
            <a:off x="1072480" y="4472609"/>
            <a:ext cx="10552784" cy="0"/>
          </a:xfrm>
          <a:prstGeom prst="line">
            <a:avLst/>
          </a:prstGeom>
          <a:ln w="19050">
            <a:solidFill>
              <a:srgbClr val="B800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rostokąt 16">
            <a:extLst>
              <a:ext uri="{FF2B5EF4-FFF2-40B4-BE49-F238E27FC236}">
                <a16:creationId xmlns:a16="http://schemas.microsoft.com/office/drawing/2014/main" id="{25E8037E-5C73-251D-1DD8-0A962D4E608E}"/>
              </a:ext>
            </a:extLst>
          </p:cNvPr>
          <p:cNvSpPr/>
          <p:nvPr userDrawn="1"/>
        </p:nvSpPr>
        <p:spPr>
          <a:xfrm>
            <a:off x="0" y="5782237"/>
            <a:ext cx="1072479" cy="10964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6754E66-70B5-7A0A-DAE5-F7B6164E687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769" y="435989"/>
            <a:ext cx="5328987" cy="983983"/>
          </a:xfrm>
          <a:prstGeom prst="rect">
            <a:avLst/>
          </a:prstGeom>
        </p:spPr>
      </p:pic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4F77DC6-64DC-4C1D-F386-1CD5EAC8B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59458" y="6004659"/>
            <a:ext cx="8034093" cy="485796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/>
            </a:lvl1pPr>
          </a:lstStyle>
          <a:p>
            <a:pPr>
              <a:lnSpc>
                <a:spcPts val="1840"/>
              </a:lnSpc>
            </a:pPr>
            <a:r>
              <a:rPr lang="pl-PL" b="1" dirty="0" err="1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Name</a:t>
            </a:r>
            <a:endParaRPr lang="en-US" b="1" dirty="0">
              <a:solidFill>
                <a:schemeClr val="bg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pPr>
              <a:lnSpc>
                <a:spcPts val="1840"/>
              </a:lnSpc>
            </a:pPr>
            <a:r>
              <a:rPr lang="pl-PL" sz="1200" dirty="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Unit</a:t>
            </a:r>
          </a:p>
        </p:txBody>
      </p:sp>
    </p:spTree>
    <p:extLst>
      <p:ext uri="{BB962C8B-B14F-4D97-AF65-F5344CB8AC3E}">
        <p14:creationId xmlns:p14="http://schemas.microsoft.com/office/powerpoint/2010/main" val="1878667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rona działowa: indy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Budynek WNE">
            <a:extLst>
              <a:ext uri="{FF2B5EF4-FFF2-40B4-BE49-F238E27FC236}">
                <a16:creationId xmlns:a16="http://schemas.microsoft.com/office/drawing/2014/main" id="{4F1FB0D1-62A8-43C4-9EEF-56466DCEDE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7235" y="-39441"/>
            <a:ext cx="12333874" cy="6936966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EBD2DC55-77B7-8892-9D50-EE737BFA2E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2480" y="1709739"/>
            <a:ext cx="10552784" cy="260676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pl-PL" dirty="0" err="1"/>
              <a:t>Title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C8FA865-2567-F577-FB79-7856C98E4F2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72480" y="4631635"/>
            <a:ext cx="10552784" cy="10982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[</a:t>
            </a:r>
            <a:r>
              <a:rPr lang="pl-PL" dirty="0" err="1"/>
              <a:t>Subtitle</a:t>
            </a:r>
            <a:r>
              <a:rPr lang="pl-PL" dirty="0"/>
              <a:t>]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0E0D0A4-273C-B922-FF7F-52EC90AABE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28557" y="6192556"/>
            <a:ext cx="1396632" cy="242334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40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</a:lstStyle>
          <a:p>
            <a:fld id="{522EAAAD-043F-7447-8172-135331C85764}" type="datetime1">
              <a:rPr lang="pl-PL" smtClean="0"/>
              <a:t>25.09.2023</a:t>
            </a:fld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EC2DCF1-F53A-B433-8D8B-D6AC2E12C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6076" y="6192556"/>
            <a:ext cx="449188" cy="242334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140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</a:lstStyle>
          <a:p>
            <a:pPr algn="r"/>
            <a:fld id="{3AF0E78C-868F-634E-9D06-0F36479922C4}" type="slidenum">
              <a:rPr lang="pl-PL" smtClean="0"/>
              <a:pPr algn="r"/>
              <a:t>‹#›</a:t>
            </a:fld>
            <a:endParaRPr lang="pl-PL" dirty="0"/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A298C0C1-3C21-2485-A089-9588C61599DC}"/>
              </a:ext>
            </a:extLst>
          </p:cNvPr>
          <p:cNvCxnSpPr/>
          <p:nvPr userDrawn="1"/>
        </p:nvCxnSpPr>
        <p:spPr>
          <a:xfrm>
            <a:off x="1072480" y="4472609"/>
            <a:ext cx="10552784" cy="0"/>
          </a:xfrm>
          <a:prstGeom prst="line">
            <a:avLst/>
          </a:prstGeom>
          <a:ln w="19050">
            <a:solidFill>
              <a:srgbClr val="B800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stopki 4">
            <a:extLst>
              <a:ext uri="{FF2B5EF4-FFF2-40B4-BE49-F238E27FC236}">
                <a16:creationId xmlns:a16="http://schemas.microsoft.com/office/drawing/2014/main" id="{8A748245-52CF-DD08-B9F3-3E1DD91F3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72480" y="6004659"/>
            <a:ext cx="8521071" cy="485796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/>
            </a:lvl1pPr>
          </a:lstStyle>
          <a:p>
            <a:pPr>
              <a:lnSpc>
                <a:spcPts val="1840"/>
              </a:lnSpc>
            </a:pPr>
            <a:r>
              <a:rPr lang="pl-PL" b="1" dirty="0" err="1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Name</a:t>
            </a:r>
            <a:endParaRPr lang="en-US" b="1" dirty="0">
              <a:solidFill>
                <a:schemeClr val="bg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pPr>
              <a:lnSpc>
                <a:spcPts val="1840"/>
              </a:lnSpc>
            </a:pPr>
            <a:r>
              <a:rPr lang="pl-PL" sz="1000" dirty="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Unit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70568D72-905F-EACC-8E77-19EC9FFC9D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0736" y="496094"/>
            <a:ext cx="6582132" cy="121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351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ona tytułowa ze znakiem wodny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529EB490-91F8-7D79-ABD9-800E807EDE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4840941" y="54971"/>
            <a:ext cx="7351059" cy="6044195"/>
          </a:xfrm>
          <a:prstGeom prst="rect">
            <a:avLst/>
          </a:prstGeom>
        </p:spPr>
      </p:pic>
      <p:sp>
        <p:nvSpPr>
          <p:cNvPr id="10" name="Tytuł 1">
            <a:extLst>
              <a:ext uri="{FF2B5EF4-FFF2-40B4-BE49-F238E27FC236}">
                <a16:creationId xmlns:a16="http://schemas.microsoft.com/office/drawing/2014/main" id="{900AE641-4F9B-0A04-38C5-694B5B3EBA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5753" y="2035593"/>
            <a:ext cx="10046985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1" name="Podtytuł 2">
            <a:extLst>
              <a:ext uri="{FF2B5EF4-FFF2-40B4-BE49-F238E27FC236}">
                <a16:creationId xmlns:a16="http://schemas.microsoft.com/office/drawing/2014/main" id="{9C80936B-E954-3D5B-2A66-BD61D831F1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3331" y="4995970"/>
            <a:ext cx="9921724" cy="1139201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5C810125-E8D6-0BE7-7104-48180EC0138C}"/>
              </a:ext>
            </a:extLst>
          </p:cNvPr>
          <p:cNvCxnSpPr>
            <a:cxnSpLocks/>
          </p:cNvCxnSpPr>
          <p:nvPr userDrawn="1"/>
        </p:nvCxnSpPr>
        <p:spPr>
          <a:xfrm>
            <a:off x="1703540" y="4753632"/>
            <a:ext cx="9921724" cy="0"/>
          </a:xfrm>
          <a:prstGeom prst="line">
            <a:avLst/>
          </a:prstGeom>
          <a:ln w="19050">
            <a:solidFill>
              <a:srgbClr val="B800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az 1">
            <a:extLst>
              <a:ext uri="{FF2B5EF4-FFF2-40B4-BE49-F238E27FC236}">
                <a16:creationId xmlns:a16="http://schemas.microsoft.com/office/drawing/2014/main" id="{E05D745B-E415-3535-0F58-CAA90B5E8D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9381" y="464289"/>
            <a:ext cx="6653675" cy="1228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414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hyperlink" Target="http://www.wne.uw.edu.pl/" TargetMode="Externa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hyperlink" Target="mailto:wne@wne.uw.edu.pl" TargetMode="Externa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6.e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hyperlink" Target="http://www.wne.uw.edu.pl/" TargetMode="External"/><Relationship Id="rId5" Type="http://schemas.openxmlformats.org/officeDocument/2006/relationships/hyperlink" Target="mailto:wne@wne.uw.edu.pl" TargetMode="External"/><Relationship Id="rId4" Type="http://schemas.openxmlformats.org/officeDocument/2006/relationships/image" Target="../media/image6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5249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9" r:id="rId2"/>
    <p:sldLayoutId id="2147483808" r:id="rId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4877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99" r:id="rId2"/>
    <p:sldLayoutId id="2147483801" r:id="rId3"/>
    <p:sldLayoutId id="2147483790" r:id="rId4"/>
    <p:sldLayoutId id="2147483802" r:id="rId5"/>
    <p:sldLayoutId id="2147483776" r:id="rId6"/>
    <p:sldLayoutId id="2147483835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0AA42A8B-56CC-99BB-437F-528CF4B14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F8D410E-A8DF-2DFD-E5D8-B6A800CB6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556279E-02BF-55FD-70DC-9F6E3D8238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97787" y="6324012"/>
            <a:ext cx="1555937" cy="24233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</a:lstStyle>
          <a:p>
            <a:fld id="{A22010C0-69B8-6F43-97A7-60029EF3512F}" type="datetime1">
              <a:rPr lang="pl-PL" smtClean="0"/>
              <a:t>25.09.2023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497B4BE-B172-B5EA-7EBE-FCD4D8271A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24012"/>
            <a:ext cx="4114800" cy="24233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1000"/>
              </a:lnSpc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Name</a:t>
            </a:r>
            <a:endParaRPr lang="pl-PL" dirty="0">
              <a:solidFill>
                <a:schemeClr val="tx1">
                  <a:lumMod val="75000"/>
                  <a:lumOff val="2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r>
              <a:rPr lang="pl-PL" dirty="0" err="1">
                <a:solidFill>
                  <a:schemeClr val="tx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Title</a:t>
            </a:r>
            <a:endParaRPr lang="pl-PL" dirty="0">
              <a:solidFill>
                <a:schemeClr val="tx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2171DAE-6266-4E50-C35F-491759D0BC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04612" y="6324012"/>
            <a:ext cx="449188" cy="24233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 b="1">
                <a:solidFill>
                  <a:srgbClr val="B12A47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</a:lstStyle>
          <a:p>
            <a:fld id="{3AF0E78C-868F-634E-9D06-0F36479922C4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stopki 4">
            <a:extLst>
              <a:ext uri="{FF2B5EF4-FFF2-40B4-BE49-F238E27FC236}">
                <a16:creationId xmlns:a16="http://schemas.microsoft.com/office/drawing/2014/main" id="{D0C245EE-918F-70C9-6288-9A6F8030C51F}"/>
              </a:ext>
            </a:extLst>
          </p:cNvPr>
          <p:cNvSpPr txBox="1">
            <a:spLocks/>
          </p:cNvSpPr>
          <p:nvPr userDrawn="1"/>
        </p:nvSpPr>
        <p:spPr>
          <a:xfrm>
            <a:off x="827024" y="6324012"/>
            <a:ext cx="3067132" cy="24233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b="0" i="0" kern="1200" dirty="0">
                <a:solidFill>
                  <a:schemeClr val="tx1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University of </a:t>
            </a:r>
            <a:r>
              <a:rPr lang="pl-PL" sz="800" b="0" i="0" kern="1200" dirty="0" err="1">
                <a:solidFill>
                  <a:schemeClr val="tx1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Warsaw</a:t>
            </a:r>
            <a:r>
              <a:rPr lang="pl-PL" sz="800" b="0" i="0" kern="1200" dirty="0">
                <a:solidFill>
                  <a:schemeClr val="tx1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| </a:t>
            </a:r>
            <a:r>
              <a:rPr lang="pl-PL" sz="800" b="0" i="0" kern="1200" dirty="0" err="1">
                <a:solidFill>
                  <a:schemeClr val="tx1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Faculty</a:t>
            </a:r>
            <a:r>
              <a:rPr lang="pl-PL" sz="800" b="0" i="0" kern="1200" dirty="0">
                <a:solidFill>
                  <a:schemeClr val="tx1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of </a:t>
            </a:r>
            <a:r>
              <a:rPr lang="pl-PL" sz="800" b="0" i="0" kern="1200" dirty="0" err="1">
                <a:solidFill>
                  <a:schemeClr val="tx1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Economic</a:t>
            </a:r>
            <a:r>
              <a:rPr lang="pl-PL" sz="800" b="0" i="0" kern="1200" dirty="0">
                <a:solidFill>
                  <a:schemeClr val="tx1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</a:t>
            </a:r>
            <a:r>
              <a:rPr lang="pl-PL" sz="800" b="0" i="0" kern="1200" dirty="0" err="1">
                <a:solidFill>
                  <a:schemeClr val="tx1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Sciences</a:t>
            </a:r>
            <a:r>
              <a:rPr lang="pl-PL" sz="800" b="0" i="0" kern="1200" dirty="0">
                <a:solidFill>
                  <a:schemeClr val="tx1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</a:t>
            </a:r>
          </a:p>
          <a:p>
            <a:pPr>
              <a:lnSpc>
                <a:spcPts val="1000"/>
              </a:lnSpc>
            </a:pPr>
            <a:r>
              <a:rPr lang="pl-PL" u="sng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wne@wne.uw.edu.pl</a:t>
            </a:r>
            <a:r>
              <a:rPr lang="pl-PL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</a:t>
            </a:r>
            <a:r>
              <a:rPr lang="pl-PL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| </a:t>
            </a:r>
            <a:r>
              <a:rPr lang="pl-PL" u="sng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www.wne.uw.edu.pl</a:t>
            </a:r>
            <a:r>
              <a:rPr lang="pl-PL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</a:t>
            </a:r>
            <a:endParaRPr lang="en-US" dirty="0">
              <a:solidFill>
                <a:srgbClr val="B8001B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477C258-729B-6833-1C40-E78540956CAD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-4045" y="6116596"/>
            <a:ext cx="722893" cy="59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5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5" r:id="rId3"/>
    <p:sldLayoutId id="2147483756" r:id="rId4"/>
    <p:sldLayoutId id="2147483757" r:id="rId5"/>
    <p:sldLayoutId id="2147483758" r:id="rId6"/>
    <p:sldLayoutId id="2147483836" r:id="rId7"/>
    <p:sldLayoutId id="2147483837" r:id="rId8"/>
    <p:sldLayoutId id="2147483759" r:id="rId9"/>
    <p:sldLayoutId id="2147483760" r:id="rId1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5761873D-9F06-3E39-0C38-C9BE5DE78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BC08E95-ED53-E5DD-2A76-3A75DB4FD6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F8AD1DE-2085-F7D6-A447-0135CF85D2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AE2DD9-BF78-ED46-B0D0-1025D9D50A9C}" type="datetimeFigureOut">
              <a:rPr lang="pl-PL" smtClean="0"/>
              <a:t>25.09.2023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0B7D413-B0A7-4904-7186-51EB184A38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852258" y="4884177"/>
            <a:ext cx="2702011" cy="24233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pl-PL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Name</a:t>
            </a:r>
            <a:endParaRPr lang="pl-PL" dirty="0">
              <a:solidFill>
                <a:schemeClr val="tx1">
                  <a:lumMod val="75000"/>
                  <a:lumOff val="2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r>
              <a:rPr lang="pl-PL" dirty="0" err="1">
                <a:solidFill>
                  <a:schemeClr val="tx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Title</a:t>
            </a:r>
            <a:endParaRPr lang="pl-PL" dirty="0">
              <a:solidFill>
                <a:schemeClr val="tx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221E4BE-75EC-8DCA-DB68-2D1E14FA3A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0485D-8F56-8949-813A-5B60121B2C73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087CBF0-8FB1-9F9D-F54F-F9EC7B3955E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5400000">
            <a:off x="79885" y="60507"/>
            <a:ext cx="714938" cy="587837"/>
          </a:xfrm>
          <a:prstGeom prst="rect">
            <a:avLst/>
          </a:prstGeom>
        </p:spPr>
      </p:pic>
      <p:sp>
        <p:nvSpPr>
          <p:cNvPr id="8" name="Symbol zastępczy stopki 4">
            <a:extLst>
              <a:ext uri="{FF2B5EF4-FFF2-40B4-BE49-F238E27FC236}">
                <a16:creationId xmlns:a16="http://schemas.microsoft.com/office/drawing/2014/main" id="{8CA8EF18-267F-B1E6-1FD3-930CB6F6F904}"/>
              </a:ext>
            </a:extLst>
          </p:cNvPr>
          <p:cNvSpPr txBox="1">
            <a:spLocks/>
          </p:cNvSpPr>
          <p:nvPr userDrawn="1"/>
        </p:nvSpPr>
        <p:spPr>
          <a:xfrm rot="5400000">
            <a:off x="-1025016" y="2272673"/>
            <a:ext cx="3067132" cy="24233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b="0" i="0" kern="1200" dirty="0">
                <a:solidFill>
                  <a:schemeClr val="tx1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University of </a:t>
            </a:r>
            <a:r>
              <a:rPr lang="pl-PL" sz="800" b="0" i="0" kern="1200" dirty="0" err="1">
                <a:solidFill>
                  <a:schemeClr val="tx1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Warsaw</a:t>
            </a:r>
            <a:r>
              <a:rPr lang="pl-PL" sz="800" b="0" i="0" kern="1200" dirty="0">
                <a:solidFill>
                  <a:schemeClr val="tx1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| </a:t>
            </a:r>
            <a:r>
              <a:rPr lang="pl-PL" sz="800" b="0" i="0" kern="1200" dirty="0" err="1">
                <a:solidFill>
                  <a:schemeClr val="tx1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Faculty</a:t>
            </a:r>
            <a:r>
              <a:rPr lang="pl-PL" sz="800" b="0" i="0" kern="1200" dirty="0">
                <a:solidFill>
                  <a:schemeClr val="tx1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of </a:t>
            </a:r>
            <a:r>
              <a:rPr lang="pl-PL" sz="800" b="0" i="0" kern="1200" dirty="0" err="1">
                <a:solidFill>
                  <a:schemeClr val="tx1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Economic</a:t>
            </a:r>
            <a:r>
              <a:rPr lang="pl-PL" sz="800" b="0" i="0" kern="1200" dirty="0">
                <a:solidFill>
                  <a:schemeClr val="tx1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</a:t>
            </a:r>
            <a:r>
              <a:rPr lang="pl-PL" sz="800" b="0" i="0" kern="1200" dirty="0" err="1">
                <a:solidFill>
                  <a:schemeClr val="tx1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Sciences</a:t>
            </a:r>
            <a:r>
              <a:rPr lang="pl-PL" sz="800" b="0" i="0" kern="1200" dirty="0">
                <a:solidFill>
                  <a:schemeClr val="tx1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</a:t>
            </a:r>
          </a:p>
          <a:p>
            <a:pPr>
              <a:lnSpc>
                <a:spcPts val="1000"/>
              </a:lnSpc>
            </a:pPr>
            <a:r>
              <a:rPr lang="pl-PL" sz="800" u="sng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wne@wne.uw.edu.pl</a:t>
            </a:r>
            <a:r>
              <a:rPr lang="pl-PL" sz="800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</a:t>
            </a:r>
            <a:r>
              <a:rPr lang="pl-PL" sz="800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| </a:t>
            </a:r>
            <a:r>
              <a:rPr lang="pl-PL" sz="800" u="sng" dirty="0" err="1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www.wne.uw.edu.pl</a:t>
            </a:r>
            <a:r>
              <a:rPr lang="pl-PL" sz="800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</a:t>
            </a:r>
            <a:endParaRPr lang="en-US" sz="800" dirty="0">
              <a:solidFill>
                <a:srgbClr val="B8001B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431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microsoft.com/office/2014/relationships/chartEx" Target="../charts/chartEx2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42300C9-51CD-61EF-583A-57A6F3A6C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974538B-6438-E55F-A59B-3DB16EF21D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BD28FE1-ED80-DAB3-568A-4EA7B5D1C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EAAAD-043F-7447-8172-135331C85764}" type="datetime1">
              <a:rPr lang="pl-PL" smtClean="0"/>
              <a:t>25.09.2023</a:t>
            </a:fld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39FAE432-508D-67C9-8F90-D88886C62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3AF0E78C-868F-634E-9D06-0F36479922C4}" type="slidenum">
              <a:rPr lang="pl-PL" smtClean="0"/>
              <a:pPr algn="r"/>
              <a:t>1</a:t>
            </a:fld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41F3705-9195-D80C-4A99-84C7148FA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lnSpc>
                <a:spcPts val="1840"/>
              </a:lnSpc>
            </a:pPr>
            <a:r>
              <a:rPr lang="pl-PL" b="1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Name</a:t>
            </a:r>
            <a:endParaRPr lang="en-US" b="1">
              <a:solidFill>
                <a:schemeClr val="bg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pPr>
              <a:lnSpc>
                <a:spcPts val="1840"/>
              </a:lnSpc>
            </a:pPr>
            <a:r>
              <a:rPr lang="pl-PL" sz="100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Unit</a:t>
            </a:r>
            <a:endParaRPr lang="pl-PL" sz="1000" dirty="0">
              <a:solidFill>
                <a:schemeClr val="bg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820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0427922-7543-9FD0-6916-528A5DE11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85E1290-A279-14B2-2AA4-2D9BD02733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77A3EA2-14B2-D1EF-F987-9212D4282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EAAAD-043F-7447-8172-135331C85764}" type="datetime1">
              <a:rPr lang="pl-PL" smtClean="0"/>
              <a:t>25.09.2023</a:t>
            </a:fld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3BA81C37-319C-5730-44FE-5B44B5671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3AF0E78C-868F-634E-9D06-0F36479922C4}" type="slidenum">
              <a:rPr lang="pl-PL" smtClean="0"/>
              <a:pPr algn="r"/>
              <a:t>10</a:t>
            </a:fld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B786CC0-BD61-20E0-D3A3-8F0D63A20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lnSpc>
                <a:spcPts val="1840"/>
              </a:lnSpc>
            </a:pPr>
            <a:r>
              <a:rPr lang="pl-PL" b="1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Name</a:t>
            </a:r>
            <a:endParaRPr lang="en-US" b="1">
              <a:solidFill>
                <a:schemeClr val="bg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pPr>
              <a:lnSpc>
                <a:spcPts val="1840"/>
              </a:lnSpc>
            </a:pPr>
            <a:r>
              <a:rPr lang="pl-PL" sz="100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Unit</a:t>
            </a:r>
            <a:endParaRPr lang="pl-PL" sz="1000" dirty="0">
              <a:solidFill>
                <a:schemeClr val="bg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789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F2AD7D-446F-DFEE-5C4D-94BC778D1C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2C22488-984C-EA03-EBEA-A01737BBC3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50360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DF10DF-8ADD-3CA5-B1E9-268DDD1CB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0356FFB-1BCE-A773-FA5A-36B5AF6A58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32F4123-CA9E-9A8C-5F6C-5A3DFE419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B79CA-AB88-404E-89B3-932D65467809}" type="datetime1">
              <a:rPr lang="pl-PL" smtClean="0"/>
              <a:t>25.09.2023</a:t>
            </a:fld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02D14CC-5D85-D5A5-0BC0-9DE4C698F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0E78C-868F-634E-9D06-0F36479922C4}" type="slidenum">
              <a:rPr lang="pl-PL" smtClean="0"/>
              <a:pPr/>
              <a:t>12</a:t>
            </a:fld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ECB6D50-E125-5F8F-678A-94AA0051C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lnSpc>
                <a:spcPts val="1840"/>
              </a:lnSpc>
            </a:pPr>
            <a:r>
              <a:rPr lang="pl-PL" b="1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Name</a:t>
            </a:r>
            <a:endParaRPr lang="en-US" b="1">
              <a:solidFill>
                <a:schemeClr val="bg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pPr>
              <a:lnSpc>
                <a:spcPts val="1840"/>
              </a:lnSpc>
            </a:pPr>
            <a:r>
              <a:rPr lang="pl-PL" sz="120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Unit</a:t>
            </a:r>
            <a:endParaRPr lang="pl-PL" sz="1200" dirty="0">
              <a:solidFill>
                <a:schemeClr val="bg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014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8554EF-F06B-A82F-53E3-E50B92EBF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C0D77AD-FE79-3F3B-D43B-359CAF137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AB43C-69AF-DE41-9FA1-D815921CF59D}" type="datetime1">
              <a:rPr lang="pl-PL" smtClean="0"/>
              <a:t>25.09.2023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2C2DE33-E289-F80C-B258-F5DCE1249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DA734F5-55D8-E968-D1CF-400F8D539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0E78C-868F-634E-9D06-0F36479922C4}" type="slidenum">
              <a:rPr lang="pl-PL" smtClean="0"/>
              <a:t>13</a:t>
            </a:fld>
            <a:endParaRPr lang="pl-PL"/>
          </a:p>
        </p:txBody>
      </p:sp>
      <p:graphicFrame>
        <p:nvGraphicFramePr>
          <p:cNvPr id="11" name="Tabela 11">
            <a:extLst>
              <a:ext uri="{FF2B5EF4-FFF2-40B4-BE49-F238E27FC236}">
                <a16:creationId xmlns:a16="http://schemas.microsoft.com/office/drawing/2014/main" id="{36BC1F72-EB51-9FF3-E338-0FB00FF904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4273862"/>
              </p:ext>
            </p:extLst>
          </p:nvPr>
        </p:nvGraphicFramePr>
        <p:xfrm>
          <a:off x="838200" y="1849942"/>
          <a:ext cx="10515600" cy="2219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3978392079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4105916166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152329956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767662945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4289265091"/>
                    </a:ext>
                  </a:extLst>
                </a:gridCol>
              </a:tblGrid>
              <a:tr h="346523">
                <a:tc>
                  <a:txBody>
                    <a:bodyPr/>
                    <a:lstStyle/>
                    <a:p>
                      <a:r>
                        <a:rPr lang="pl-PL" dirty="0"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Nagłówek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dirty="0">
                        <a:latin typeface="Arimo" panose="020B0604020202020204" pitchFamily="34" charset="0"/>
                        <a:ea typeface="Arimo" panose="020B0604020202020204" pitchFamily="34" charset="0"/>
                        <a:cs typeface="Arimo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dirty="0">
                        <a:latin typeface="Arimo" panose="020B0604020202020204" pitchFamily="34" charset="0"/>
                        <a:ea typeface="Arimo" panose="020B0604020202020204" pitchFamily="34" charset="0"/>
                        <a:cs typeface="Arimo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>
                        <a:latin typeface="Arimo" panose="020B0604020202020204" pitchFamily="34" charset="0"/>
                        <a:ea typeface="Arimo" panose="020B0604020202020204" pitchFamily="34" charset="0"/>
                        <a:cs typeface="Arimo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>
                        <a:latin typeface="Arimo" panose="020B0604020202020204" pitchFamily="34" charset="0"/>
                        <a:ea typeface="Arimo" panose="020B0604020202020204" pitchFamily="34" charset="0"/>
                        <a:cs typeface="Arimo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2322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>
                        <a:latin typeface="Arimo" panose="020B0604020202020204" pitchFamily="34" charset="0"/>
                        <a:ea typeface="Arimo" panose="020B0604020202020204" pitchFamily="34" charset="0"/>
                        <a:cs typeface="Arimo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dirty="0">
                        <a:latin typeface="Arimo" panose="020B0604020202020204" pitchFamily="34" charset="0"/>
                        <a:ea typeface="Arimo" panose="020B0604020202020204" pitchFamily="34" charset="0"/>
                        <a:cs typeface="Arimo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>
                        <a:latin typeface="Arimo" panose="020B0604020202020204" pitchFamily="34" charset="0"/>
                        <a:ea typeface="Arimo" panose="020B0604020202020204" pitchFamily="34" charset="0"/>
                        <a:cs typeface="Arimo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>
                        <a:latin typeface="Arimo" panose="020B0604020202020204" pitchFamily="34" charset="0"/>
                        <a:ea typeface="Arimo" panose="020B0604020202020204" pitchFamily="34" charset="0"/>
                        <a:cs typeface="Arimo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91748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l-PL" dirty="0">
                        <a:latin typeface="Arimo" panose="020B0604020202020204" pitchFamily="34" charset="0"/>
                        <a:ea typeface="Arimo" panose="020B0604020202020204" pitchFamily="34" charset="0"/>
                        <a:cs typeface="Arimo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>
                        <a:latin typeface="Arimo" panose="020B0604020202020204" pitchFamily="34" charset="0"/>
                        <a:ea typeface="Arimo" panose="020B0604020202020204" pitchFamily="34" charset="0"/>
                        <a:cs typeface="Arimo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>
                        <a:latin typeface="Arimo" panose="020B0604020202020204" pitchFamily="34" charset="0"/>
                        <a:ea typeface="Arimo" panose="020B0604020202020204" pitchFamily="34" charset="0"/>
                        <a:cs typeface="Arimo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>
                        <a:latin typeface="Arimo" panose="020B0604020202020204" pitchFamily="34" charset="0"/>
                        <a:ea typeface="Arimo" panose="020B0604020202020204" pitchFamily="34" charset="0"/>
                        <a:cs typeface="Arimo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>
                        <a:latin typeface="Arimo" panose="020B0604020202020204" pitchFamily="34" charset="0"/>
                        <a:ea typeface="Arimo" panose="020B0604020202020204" pitchFamily="34" charset="0"/>
                        <a:cs typeface="Arimo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3009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l-PL">
                        <a:latin typeface="Arimo" panose="020B0604020202020204" pitchFamily="34" charset="0"/>
                        <a:ea typeface="Arimo" panose="020B0604020202020204" pitchFamily="34" charset="0"/>
                        <a:cs typeface="Arimo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>
                        <a:latin typeface="Arimo" panose="020B0604020202020204" pitchFamily="34" charset="0"/>
                        <a:ea typeface="Arimo" panose="020B0604020202020204" pitchFamily="34" charset="0"/>
                        <a:cs typeface="Arimo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>
                        <a:latin typeface="Arimo" panose="020B0604020202020204" pitchFamily="34" charset="0"/>
                        <a:ea typeface="Arimo" panose="020B0604020202020204" pitchFamily="34" charset="0"/>
                        <a:cs typeface="Arimo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>
                        <a:latin typeface="Arimo" panose="020B0604020202020204" pitchFamily="34" charset="0"/>
                        <a:ea typeface="Arimo" panose="020B0604020202020204" pitchFamily="34" charset="0"/>
                        <a:cs typeface="Arimo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>
                        <a:latin typeface="Arimo" panose="020B0604020202020204" pitchFamily="34" charset="0"/>
                        <a:ea typeface="Arimo" panose="020B0604020202020204" pitchFamily="34" charset="0"/>
                        <a:cs typeface="Arimo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18871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l-PL" dirty="0">
                        <a:latin typeface="Arimo" panose="020B0604020202020204" pitchFamily="34" charset="0"/>
                        <a:ea typeface="Arimo" panose="020B0604020202020204" pitchFamily="34" charset="0"/>
                        <a:cs typeface="Arimo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>
                        <a:latin typeface="Arimo" panose="020B0604020202020204" pitchFamily="34" charset="0"/>
                        <a:ea typeface="Arimo" panose="020B0604020202020204" pitchFamily="34" charset="0"/>
                        <a:cs typeface="Arimo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>
                        <a:latin typeface="Arimo" panose="020B0604020202020204" pitchFamily="34" charset="0"/>
                        <a:ea typeface="Arimo" panose="020B0604020202020204" pitchFamily="34" charset="0"/>
                        <a:cs typeface="Arimo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>
                        <a:latin typeface="Arimo" panose="020B0604020202020204" pitchFamily="34" charset="0"/>
                        <a:ea typeface="Arimo" panose="020B0604020202020204" pitchFamily="34" charset="0"/>
                        <a:cs typeface="Arimo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>
                        <a:latin typeface="Arimo" panose="020B0604020202020204" pitchFamily="34" charset="0"/>
                        <a:ea typeface="Arimo" panose="020B0604020202020204" pitchFamily="34" charset="0"/>
                        <a:cs typeface="Arimo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0770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l-PL" dirty="0">
                        <a:latin typeface="Arimo" panose="020B0604020202020204" pitchFamily="34" charset="0"/>
                        <a:ea typeface="Arimo" panose="020B0604020202020204" pitchFamily="34" charset="0"/>
                        <a:cs typeface="Arimo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>
                        <a:latin typeface="Arimo" panose="020B0604020202020204" pitchFamily="34" charset="0"/>
                        <a:ea typeface="Arimo" panose="020B0604020202020204" pitchFamily="34" charset="0"/>
                        <a:cs typeface="Arimo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dirty="0">
                        <a:latin typeface="Arimo" panose="020B0604020202020204" pitchFamily="34" charset="0"/>
                        <a:ea typeface="Arimo" panose="020B0604020202020204" pitchFamily="34" charset="0"/>
                        <a:cs typeface="Arimo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>
                        <a:latin typeface="Arimo" panose="020B0604020202020204" pitchFamily="34" charset="0"/>
                        <a:ea typeface="Arimo" panose="020B0604020202020204" pitchFamily="34" charset="0"/>
                        <a:cs typeface="Arimo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dirty="0">
                        <a:latin typeface="Arimo" panose="020B0604020202020204" pitchFamily="34" charset="0"/>
                        <a:ea typeface="Arimo" panose="020B0604020202020204" pitchFamily="34" charset="0"/>
                        <a:cs typeface="Arimo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97298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1140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448E7DA-0AE1-0997-8E3D-2851839F2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5CF0A0A-5245-71B4-2A20-E2BF0B428E4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39B0A61-043C-AA6C-D38D-71B39D881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90FFD-E480-4D43-9D2F-2009F5E45C37}" type="datetime1">
              <a:rPr lang="pl-PL" smtClean="0"/>
              <a:t>25.09.2023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1CB1629-FE61-6875-47EE-7C135895B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D6FDE44-3F6D-969F-0058-218EDF7F5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0E78C-868F-634E-9D06-0F36479922C4}" type="slidenum">
              <a:rPr lang="pl-PL" smtClean="0"/>
              <a:t>14</a:t>
            </a:fld>
            <a:endParaRPr lang="pl-PL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8060CB65-B2A0-2A88-28C8-4B574A6A6DF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69041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53E184-0520-93EB-8CFB-4F8082373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7FB317F-DACB-F80B-5E54-2A7FE6F843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18AE96C-C6A1-C6A6-FB3B-CA0409B40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AB43C-69AF-DE41-9FA1-D815921CF59D}" type="datetime1">
              <a:rPr lang="pl-PL" smtClean="0"/>
              <a:t>25.09.2023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40793B2-36CB-860F-9FE5-E1CBBBA43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Dane prelegenta</a:t>
            </a:r>
          </a:p>
          <a:p>
            <a:r>
              <a:rPr lang="pl-PL" dirty="0">
                <a:solidFill>
                  <a:schemeClr val="tx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Tytuł prezentacji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99D0EFE-1200-7097-9128-C748AA76A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0E78C-868F-634E-9D06-0F36479922C4}" type="slidenum">
              <a:rPr lang="pl-PL" smtClean="0"/>
              <a:t>15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325354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0C2DEAF-94CD-F0A9-4B9A-334446E07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1506EA6F-5B17-0736-908C-1A548A477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5AC9C-1697-5C41-A148-380EF0DF8CCC}" type="datetime1">
              <a:rPr lang="pl-PL" smtClean="0"/>
              <a:t>25.09.2023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63B2EB3F-56F1-107F-6423-80265CE90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915D9B6-BB73-92BD-1175-E112E9CA8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0E78C-868F-634E-9D06-0F36479922C4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84478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60FF43ED-344B-6B78-FBBD-E24669F8D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DE158-4DEA-C24E-9111-3F41FF27D2FF}" type="datetime1">
              <a:rPr lang="pl-PL" smtClean="0"/>
              <a:t>25.09.2023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9F8BFDA5-5F6F-ED2E-5650-B83539B4A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A7BF667-6EA5-D75F-7279-72EF879C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0E78C-868F-634E-9D06-0F36479922C4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46106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5260DCB1-32C8-B98D-A8E5-357CDCA4E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DE158-4DEA-C24E-9111-3F41FF27D2FF}" type="datetime1">
              <a:rPr lang="pl-PL" smtClean="0"/>
              <a:t>25.09.2023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6DCA8E0F-9D72-8C90-804C-40BBBC5CF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14090B2-F646-50AC-DA58-A4DB2F9CE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0E78C-868F-634E-9D06-0F36479922C4}" type="slidenum">
              <a:rPr lang="pl-PL" smtClean="0"/>
              <a:t>18</a:t>
            </a:fld>
            <a:endParaRPr lang="pl-PL"/>
          </a:p>
        </p:txBody>
      </p:sp>
      <p:graphicFrame>
        <p:nvGraphicFramePr>
          <p:cNvPr id="7" name="Symbol zastępczy wykresu 6">
            <a:extLst>
              <a:ext uri="{FF2B5EF4-FFF2-40B4-BE49-F238E27FC236}">
                <a16:creationId xmlns:a16="http://schemas.microsoft.com/office/drawing/2014/main" id="{CA4FBEE8-BFD8-BE9D-1663-69455146A0A9}"/>
              </a:ext>
            </a:extLst>
          </p:cNvPr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472304085"/>
              </p:ext>
            </p:extLst>
          </p:nvPr>
        </p:nvGraphicFramePr>
        <p:xfrm>
          <a:off x="838200" y="1346200"/>
          <a:ext cx="10515600" cy="436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ytuł 5">
            <a:extLst>
              <a:ext uri="{FF2B5EF4-FFF2-40B4-BE49-F238E27FC236}">
                <a16:creationId xmlns:a16="http://schemas.microsoft.com/office/drawing/2014/main" id="{E76F2B7A-1C1C-B62E-34BE-680F7C24C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857898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5260DCB1-32C8-B98D-A8E5-357CDCA4E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DE158-4DEA-C24E-9111-3F41FF27D2FF}" type="datetime1">
              <a:rPr lang="pl-PL" smtClean="0"/>
              <a:t>25.09.2023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6DCA8E0F-9D72-8C90-804C-40BBBC5CF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14090B2-F646-50AC-DA58-A4DB2F9CE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0E78C-868F-634E-9D06-0F36479922C4}" type="slidenum">
              <a:rPr lang="pl-PL" smtClean="0"/>
              <a:t>19</a:t>
            </a:fld>
            <a:endParaRPr lang="pl-PL"/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E76F2B7A-1C1C-B62E-34BE-680F7C24C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graphicFrame>
        <p:nvGraphicFramePr>
          <p:cNvPr id="9" name="Symbol zastępczy wykresu 8">
            <a:extLst>
              <a:ext uri="{FF2B5EF4-FFF2-40B4-BE49-F238E27FC236}">
                <a16:creationId xmlns:a16="http://schemas.microsoft.com/office/drawing/2014/main" id="{5C5B02EE-AAE1-3EE0-B5FD-77B6E505F0C9}"/>
              </a:ext>
            </a:extLst>
          </p:cNvPr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3518171777"/>
              </p:ext>
            </p:extLst>
          </p:nvPr>
        </p:nvGraphicFramePr>
        <p:xfrm>
          <a:off x="838200" y="1346200"/>
          <a:ext cx="10515600" cy="436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18782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43D5D6-ED23-E0EF-010F-54F75A6E80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0EA5E4C-E19D-9226-F4E8-F7EDA8094B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692DE6E-15CE-7527-EA84-EF4A76733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lnSpc>
                <a:spcPts val="1840"/>
              </a:lnSpc>
            </a:pPr>
            <a:r>
              <a:rPr lang="pl-PL" b="1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Name</a:t>
            </a:r>
            <a:endParaRPr lang="en-US" b="1">
              <a:solidFill>
                <a:schemeClr val="bg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pPr>
              <a:lnSpc>
                <a:spcPts val="1840"/>
              </a:lnSpc>
            </a:pPr>
            <a:r>
              <a:rPr lang="pl-PL" sz="120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Unit</a:t>
            </a:r>
            <a:endParaRPr lang="pl-PL" sz="1200" dirty="0">
              <a:solidFill>
                <a:schemeClr val="bg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2399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5260DCB1-32C8-B98D-A8E5-357CDCA4E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DE158-4DEA-C24E-9111-3F41FF27D2FF}" type="datetime1">
              <a:rPr lang="pl-PL" smtClean="0"/>
              <a:t>25.09.2023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6DCA8E0F-9D72-8C90-804C-40BBBC5CF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14090B2-F646-50AC-DA58-A4DB2F9CE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0E78C-868F-634E-9D06-0F36479922C4}" type="slidenum">
              <a:rPr lang="pl-PL" smtClean="0"/>
              <a:t>20</a:t>
            </a:fld>
            <a:endParaRPr lang="pl-PL"/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E76F2B7A-1C1C-B62E-34BE-680F7C24C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8" name="Symbol zastępczy wykresu 7">
                <a:extLst>
                  <a:ext uri="{FF2B5EF4-FFF2-40B4-BE49-F238E27FC236}">
                    <a16:creationId xmlns:a16="http://schemas.microsoft.com/office/drawing/2014/main" id="{D993C3CC-2ED4-D085-2AAB-9C63E004AAB9}"/>
                  </a:ext>
                </a:extLst>
              </p:cNvPr>
              <p:cNvGraphicFramePr>
                <a:graphicFrameLocks noGrp="1"/>
              </p:cNvGraphicFramePr>
              <p:nvPr>
                <p:ph type="chart" sz="quarter" idx="13"/>
              </p:nvPr>
            </p:nvGraphicFramePr>
            <p:xfrm>
              <a:off x="838200" y="1346200"/>
              <a:ext cx="10515600" cy="43688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8" name="Symbol zastępczy wykresu 7">
                <a:extLst>
                  <a:ext uri="{FF2B5EF4-FFF2-40B4-BE49-F238E27FC236}">
                    <a16:creationId xmlns:a16="http://schemas.microsoft.com/office/drawing/2014/main" id="{D993C3CC-2ED4-D085-2AAB-9C63E004AAB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38200" y="1346200"/>
                <a:ext cx="10515600" cy="4368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013526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5260DCB1-32C8-B98D-A8E5-357CDCA4E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DE158-4DEA-C24E-9111-3F41FF27D2FF}" type="datetime1">
              <a:rPr lang="pl-PL" smtClean="0"/>
              <a:t>25.09.2023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6DCA8E0F-9D72-8C90-804C-40BBBC5CF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14090B2-F646-50AC-DA58-A4DB2F9CE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0E78C-868F-634E-9D06-0F36479922C4}" type="slidenum">
              <a:rPr lang="pl-PL" smtClean="0"/>
              <a:t>21</a:t>
            </a:fld>
            <a:endParaRPr lang="pl-PL"/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E76F2B7A-1C1C-B62E-34BE-680F7C24C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5" name="Symbol zastępczy wykresu 14">
                <a:extLst>
                  <a:ext uri="{FF2B5EF4-FFF2-40B4-BE49-F238E27FC236}">
                    <a16:creationId xmlns:a16="http://schemas.microsoft.com/office/drawing/2014/main" id="{ECF340AB-ACE9-9FC7-5B2F-7F603CA7AA17}"/>
                  </a:ext>
                </a:extLst>
              </p:cNvPr>
              <p:cNvGraphicFramePr>
                <a:graphicFrameLocks noGrp="1"/>
              </p:cNvGraphicFramePr>
              <p:nvPr>
                <p:ph type="chart" sz="quarter" idx="13"/>
                <p:extLst>
                  <p:ext uri="{D42A27DB-BD31-4B8C-83A1-F6EECF244321}">
                    <p14:modId xmlns:p14="http://schemas.microsoft.com/office/powerpoint/2010/main" val="18546499"/>
                  </p:ext>
                </p:extLst>
              </p:nvPr>
            </p:nvGraphicFramePr>
            <p:xfrm>
              <a:off x="838200" y="1346200"/>
              <a:ext cx="10515600" cy="43688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15" name="Symbol zastępczy wykresu 14">
                <a:extLst>
                  <a:ext uri="{FF2B5EF4-FFF2-40B4-BE49-F238E27FC236}">
                    <a16:creationId xmlns:a16="http://schemas.microsoft.com/office/drawing/2014/main" id="{ECF340AB-ACE9-9FC7-5B2F-7F603CA7AA1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38200" y="1346200"/>
                <a:ext cx="10515600" cy="4368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617651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6AC3F8CB-EE51-D357-62B1-9E97C4C26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DE158-4DEA-C24E-9111-3F41FF27D2FF}" type="datetime1">
              <a:rPr lang="pl-PL" smtClean="0"/>
              <a:pPr/>
              <a:t>25.09.2023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4CEA5427-10D9-6419-9E8D-85120C061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E2E0BED-8AD4-97D8-BFA4-F4BFB0E8B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0E78C-868F-634E-9D06-0F36479922C4}" type="slidenum">
              <a:rPr lang="pl-PL" smtClean="0"/>
              <a:pPr/>
              <a:t>22</a:t>
            </a:fld>
            <a:endParaRPr lang="pl-PL"/>
          </a:p>
        </p:txBody>
      </p:sp>
      <p:graphicFrame>
        <p:nvGraphicFramePr>
          <p:cNvPr id="7" name="Tabela 7">
            <a:extLst>
              <a:ext uri="{FF2B5EF4-FFF2-40B4-BE49-F238E27FC236}">
                <a16:creationId xmlns:a16="http://schemas.microsoft.com/office/drawing/2014/main" id="{A767DE17-8D22-C01E-B8E0-975C6E60AEE4}"/>
              </a:ext>
            </a:extLst>
          </p:cNvPr>
          <p:cNvGraphicFramePr>
            <a:graphicFrameLocks noGrp="1"/>
          </p:cNvGraphicFramePr>
          <p:nvPr>
            <p:ph type="tbl" sz="quarter" idx="14"/>
            <p:extLst>
              <p:ext uri="{D42A27DB-BD31-4B8C-83A1-F6EECF244321}">
                <p14:modId xmlns:p14="http://schemas.microsoft.com/office/powerpoint/2010/main" val="4269297828"/>
              </p:ext>
            </p:extLst>
          </p:nvPr>
        </p:nvGraphicFramePr>
        <p:xfrm>
          <a:off x="825500" y="1346200"/>
          <a:ext cx="10528299" cy="4450080"/>
        </p:xfrm>
        <a:graphic>
          <a:graphicData uri="http://schemas.openxmlformats.org/drawingml/2006/table">
            <a:tbl>
              <a:tblPr firstRow="1" firstCol="1" lastRow="1" bandRow="1">
                <a:tableStyleId>{85BE263C-DBD7-4A20-BB59-AAB30ACAA65A}</a:tableStyleId>
              </a:tblPr>
              <a:tblGrid>
                <a:gridCol w="1169811">
                  <a:extLst>
                    <a:ext uri="{9D8B030D-6E8A-4147-A177-3AD203B41FA5}">
                      <a16:colId xmlns:a16="http://schemas.microsoft.com/office/drawing/2014/main" val="809846543"/>
                    </a:ext>
                  </a:extLst>
                </a:gridCol>
                <a:gridCol w="1169811">
                  <a:extLst>
                    <a:ext uri="{9D8B030D-6E8A-4147-A177-3AD203B41FA5}">
                      <a16:colId xmlns:a16="http://schemas.microsoft.com/office/drawing/2014/main" val="1284092003"/>
                    </a:ext>
                  </a:extLst>
                </a:gridCol>
                <a:gridCol w="1169811">
                  <a:extLst>
                    <a:ext uri="{9D8B030D-6E8A-4147-A177-3AD203B41FA5}">
                      <a16:colId xmlns:a16="http://schemas.microsoft.com/office/drawing/2014/main" val="3428656838"/>
                    </a:ext>
                  </a:extLst>
                </a:gridCol>
                <a:gridCol w="1169811">
                  <a:extLst>
                    <a:ext uri="{9D8B030D-6E8A-4147-A177-3AD203B41FA5}">
                      <a16:colId xmlns:a16="http://schemas.microsoft.com/office/drawing/2014/main" val="3576686657"/>
                    </a:ext>
                  </a:extLst>
                </a:gridCol>
                <a:gridCol w="1169811">
                  <a:extLst>
                    <a:ext uri="{9D8B030D-6E8A-4147-A177-3AD203B41FA5}">
                      <a16:colId xmlns:a16="http://schemas.microsoft.com/office/drawing/2014/main" val="4010796535"/>
                    </a:ext>
                  </a:extLst>
                </a:gridCol>
                <a:gridCol w="1169811">
                  <a:extLst>
                    <a:ext uri="{9D8B030D-6E8A-4147-A177-3AD203B41FA5}">
                      <a16:colId xmlns:a16="http://schemas.microsoft.com/office/drawing/2014/main" val="2775575746"/>
                    </a:ext>
                  </a:extLst>
                </a:gridCol>
                <a:gridCol w="1169811">
                  <a:extLst>
                    <a:ext uri="{9D8B030D-6E8A-4147-A177-3AD203B41FA5}">
                      <a16:colId xmlns:a16="http://schemas.microsoft.com/office/drawing/2014/main" val="3893067830"/>
                    </a:ext>
                  </a:extLst>
                </a:gridCol>
                <a:gridCol w="1169811">
                  <a:extLst>
                    <a:ext uri="{9D8B030D-6E8A-4147-A177-3AD203B41FA5}">
                      <a16:colId xmlns:a16="http://schemas.microsoft.com/office/drawing/2014/main" val="951561285"/>
                    </a:ext>
                  </a:extLst>
                </a:gridCol>
                <a:gridCol w="1169811">
                  <a:extLst>
                    <a:ext uri="{9D8B030D-6E8A-4147-A177-3AD203B41FA5}">
                      <a16:colId xmlns:a16="http://schemas.microsoft.com/office/drawing/2014/main" val="4264457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27075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70052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62029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24423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2494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6464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88841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21585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0544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1821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16354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4701518"/>
                  </a:ext>
                </a:extLst>
              </a:tr>
            </a:tbl>
          </a:graphicData>
        </a:graphic>
      </p:graphicFrame>
      <p:sp>
        <p:nvSpPr>
          <p:cNvPr id="16" name="Tytuł 15">
            <a:extLst>
              <a:ext uri="{FF2B5EF4-FFF2-40B4-BE49-F238E27FC236}">
                <a16:creationId xmlns:a16="http://schemas.microsoft.com/office/drawing/2014/main" id="{7C8806E6-996F-475D-88DB-006148090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16759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3A64B1-3119-CE1A-97CE-2BCA5706A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8305B79-1E2C-5AB0-8704-4C521F8B54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331199C-DBD3-4A89-D53C-3CCE38B2A79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C33836C-FFED-76B2-10DB-8C1B8076A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EF29A-13FC-E849-A5C7-68975C99C353}" type="datetime1">
              <a:rPr lang="pl-PL" smtClean="0"/>
              <a:t>25.09.2023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F4FF921-5BDD-8778-E23D-2B35C34E5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9EC2935-7FFD-B951-A1AA-6DF97C10E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0E78C-868F-634E-9D06-0F36479922C4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96714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B713EAC-AF83-3C57-D3E9-42A5B4A9A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A28880C9-021C-8E5A-2E8C-6FD87A0FFA61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E54152B-F8DC-0B89-FF80-C9D0FC81239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650B465-D4A7-6D48-C524-212B4F3A9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82B49-EC6A-BC49-86F8-833F27D2AF53}" type="datetime1">
              <a:rPr lang="pl-PL" smtClean="0"/>
              <a:t>25.09.2023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F9A17B4-A6B8-9B9F-AAB8-566A79729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03D212A-0F1D-117A-041E-3703FB892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0E78C-868F-634E-9D06-0F36479922C4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2003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BAB72A9E-7E38-9260-89FB-F0722CFDF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3DF1B-06F3-E341-A48A-8C8F5F182A77}" type="datetime1">
              <a:rPr lang="pl-PL" smtClean="0"/>
              <a:t>25.09.2023</a:t>
            </a:fld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6C1794F-9382-615E-C8B0-1D7FF23C94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8187C3A-AD25-232E-777E-ACDB6F0006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8F4F00BD-F5E7-33C5-3DBC-D6F2B510DE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1210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214C7D-83EA-B8C8-1E0D-CE97056768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9087F4D-C9E6-2E71-19C1-1D7552AC11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154452B8-E864-8233-C543-6E69AF696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lnSpc>
                <a:spcPts val="1840"/>
              </a:lnSpc>
            </a:pPr>
            <a:r>
              <a:rPr lang="pl-PL" b="1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Name</a:t>
            </a:r>
            <a:endParaRPr lang="en-US" b="1">
              <a:solidFill>
                <a:schemeClr val="bg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pPr>
              <a:lnSpc>
                <a:spcPts val="1840"/>
              </a:lnSpc>
            </a:pPr>
            <a:r>
              <a:rPr lang="pl-PL" sz="100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Unit</a:t>
            </a:r>
            <a:endParaRPr lang="pl-PL" sz="1000" dirty="0">
              <a:solidFill>
                <a:schemeClr val="bg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450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EE9B640-3ED5-C562-1572-98178009D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B0024-9651-2940-8D43-1DE53EA52763}" type="datetime1">
              <a:rPr lang="pl-PL" smtClean="0"/>
              <a:t>25.09.2023</a:t>
            </a:fld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C1053D5-5A27-7A77-E286-3335874311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A8C4751-9385-6816-005A-55F32CF0ED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9A276C8-A1DB-00E6-15A1-55C5B60414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5996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F576904B-5113-60CF-C1AD-FA167445C7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B09EFE3-4136-342A-B3DC-E09609A0C2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DBE74AB-1E31-5BBE-BDB0-E2226681F6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7830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235ECF2-F553-8AA4-0086-BFB887AB1A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8DAA491-36D9-ABBE-BEB4-1292761E13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42D0E5B-3DBE-03DD-40FC-361AC80A2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lnSpc>
                <a:spcPts val="1840"/>
              </a:lnSpc>
            </a:pPr>
            <a:r>
              <a:rPr lang="pl-PL" b="1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Name</a:t>
            </a:r>
            <a:endParaRPr lang="en-US" b="1">
              <a:solidFill>
                <a:schemeClr val="bg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pPr>
              <a:lnSpc>
                <a:spcPts val="1840"/>
              </a:lnSpc>
            </a:pPr>
            <a:r>
              <a:rPr lang="pl-PL" sz="100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Unit</a:t>
            </a:r>
            <a:endParaRPr lang="pl-PL" sz="1000" dirty="0">
              <a:solidFill>
                <a:schemeClr val="bg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093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76E95BC-4591-9EA5-2DCD-0BED6A2361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63530FB-9F71-2366-B241-05EDB57A75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B642EE8-CCCA-1CF2-EF42-00C6F9711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lnSpc>
                <a:spcPts val="1840"/>
              </a:lnSpc>
            </a:pPr>
            <a:r>
              <a:rPr lang="pl-PL" b="1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Name</a:t>
            </a:r>
            <a:endParaRPr lang="en-US" b="1">
              <a:solidFill>
                <a:schemeClr val="bg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pPr>
              <a:lnSpc>
                <a:spcPts val="1840"/>
              </a:lnSpc>
            </a:pPr>
            <a:r>
              <a:rPr lang="pl-PL" sz="120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Unit</a:t>
            </a:r>
            <a:endParaRPr lang="pl-PL" sz="1200" dirty="0">
              <a:solidFill>
                <a:schemeClr val="bg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838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D9E77BB-13D2-B5A7-95FF-EC7A76D50D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7058012-9E05-8FED-C379-47FC6565CC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9028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5F1097B-D6CD-39B8-61F2-60328F630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E470EBB-B9CD-ED93-53D8-C1463269A9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091BC7A-0DAE-9D59-CE69-F24079C34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B79CA-AB88-404E-89B3-932D65467809}" type="datetime1">
              <a:rPr lang="pl-PL" smtClean="0"/>
              <a:t>25.09.2023</a:t>
            </a:fld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5BF20E0-E627-3E7A-9EE5-BEEEDFC47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0E78C-868F-634E-9D06-0F36479922C4}" type="slidenum">
              <a:rPr lang="pl-PL" smtClean="0"/>
              <a:pPr/>
              <a:t>9</a:t>
            </a:fld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3AC9F29-AF38-662F-A867-45DB0FF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lnSpc>
                <a:spcPts val="1840"/>
              </a:lnSpc>
            </a:pPr>
            <a:r>
              <a:rPr lang="pl-PL" b="1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Name</a:t>
            </a:r>
            <a:endParaRPr lang="en-US" b="1">
              <a:solidFill>
                <a:schemeClr val="bg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pPr>
              <a:lnSpc>
                <a:spcPts val="1840"/>
              </a:lnSpc>
            </a:pPr>
            <a:r>
              <a:rPr lang="pl-PL" sz="120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Unit</a:t>
            </a:r>
            <a:endParaRPr lang="pl-PL" sz="1200" dirty="0">
              <a:solidFill>
                <a:schemeClr val="bg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703093"/>
      </p:ext>
    </p:extLst>
  </p:cSld>
  <p:clrMapOvr>
    <a:masterClrMapping/>
  </p:clrMapOvr>
</p:sld>
</file>

<file path=ppt/theme/theme1.xml><?xml version="1.0" encoding="utf-8"?>
<a:theme xmlns:a="http://schemas.openxmlformats.org/drawingml/2006/main" name="Strony tytułowe lub zamykają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NE_Presentation" id="{D54790ED-91F6-2241-BB1F-27AEA0EBCAC0}" vid="{88AD0BB9-1AF7-B143-9118-49AF0AC4087F}"/>
    </a:ext>
  </a:extLst>
</a:theme>
</file>

<file path=ppt/theme/theme2.xml><?xml version="1.0" encoding="utf-8"?>
<a:theme xmlns:a="http://schemas.openxmlformats.org/drawingml/2006/main" name="Strony działowe">
  <a:themeElements>
    <a:clrScheme name="WNE">
      <a:dk1>
        <a:srgbClr val="000000"/>
      </a:dk1>
      <a:lt1>
        <a:srgbClr val="FFFFFF"/>
      </a:lt1>
      <a:dk2>
        <a:srgbClr val="323232"/>
      </a:dk2>
      <a:lt2>
        <a:srgbClr val="D5E0E3"/>
      </a:lt2>
      <a:accent1>
        <a:srgbClr val="F07F09"/>
      </a:accent1>
      <a:accent2>
        <a:srgbClr val="B12A47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B12A47"/>
      </a:hlink>
      <a:folHlink>
        <a:srgbClr val="B26B0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NE_Presentation" id="{D54790ED-91F6-2241-BB1F-27AEA0EBCAC0}" vid="{7AE6F664-B73F-1347-9C68-8B0DF7D887C5}"/>
    </a:ext>
  </a:extLst>
</a:theme>
</file>

<file path=ppt/theme/theme3.xml><?xml version="1.0" encoding="utf-8"?>
<a:theme xmlns:a="http://schemas.openxmlformats.org/drawingml/2006/main" name="Strona z treścią">
  <a:themeElements>
    <a:clrScheme name="WNE">
      <a:dk1>
        <a:srgbClr val="000000"/>
      </a:dk1>
      <a:lt1>
        <a:srgbClr val="FFFFFF"/>
      </a:lt1>
      <a:dk2>
        <a:srgbClr val="2C2D31"/>
      </a:dk2>
      <a:lt2>
        <a:srgbClr val="D5E0E3"/>
      </a:lt2>
      <a:accent1>
        <a:srgbClr val="F07F09"/>
      </a:accent1>
      <a:accent2>
        <a:srgbClr val="B1002B"/>
      </a:accent2>
      <a:accent3>
        <a:srgbClr val="043B76"/>
      </a:accent3>
      <a:accent4>
        <a:srgbClr val="60666D"/>
      </a:accent4>
      <a:accent5>
        <a:srgbClr val="2D303A"/>
      </a:accent5>
      <a:accent6>
        <a:srgbClr val="0075C1"/>
      </a:accent6>
      <a:hlink>
        <a:srgbClr val="B10028"/>
      </a:hlink>
      <a:folHlink>
        <a:srgbClr val="1643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NE_Presentation" id="{D54790ED-91F6-2241-BB1F-27AEA0EBCAC0}" vid="{751DA554-9F9B-7C4D-811B-A715086BCF51}"/>
    </a:ext>
  </a:extLst>
</a:theme>
</file>

<file path=ppt/theme/theme4.xml><?xml version="1.0" encoding="utf-8"?>
<a:theme xmlns:a="http://schemas.openxmlformats.org/drawingml/2006/main" name="Układ pion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NE_Presentation" id="{D54790ED-91F6-2241-BB1F-27AEA0EBCAC0}" vid="{D5C6489F-D5DD-054A-88C1-95426F8967E3}"/>
    </a:ext>
  </a:extLst>
</a:theme>
</file>

<file path=ppt/theme/theme5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WNE_Presentation-1</Template>
  <TotalTime>0</TotalTime>
  <Words>60</Words>
  <Application>Microsoft Office PowerPoint</Application>
  <PresentationFormat>Panoramiczny</PresentationFormat>
  <Paragraphs>56</Paragraphs>
  <Slides>25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4</vt:i4>
      </vt:variant>
      <vt:variant>
        <vt:lpstr>Tytuły slajdów</vt:lpstr>
      </vt:variant>
      <vt:variant>
        <vt:i4>25</vt:i4>
      </vt:variant>
    </vt:vector>
  </HeadingPairs>
  <TitlesOfParts>
    <vt:vector size="32" baseType="lpstr">
      <vt:lpstr>Arial</vt:lpstr>
      <vt:lpstr>Arimo</vt:lpstr>
      <vt:lpstr>Calibri</vt:lpstr>
      <vt:lpstr>Strony tytułowe lub zamykające</vt:lpstr>
      <vt:lpstr>Strony działowe</vt:lpstr>
      <vt:lpstr>Strona z treścią</vt:lpstr>
      <vt:lpstr>Układ pionowy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Iwona Bogacz</dc:creator>
  <cp:lastModifiedBy>Iwona Bogacz</cp:lastModifiedBy>
  <cp:revision>1</cp:revision>
  <dcterms:created xsi:type="dcterms:W3CDTF">2023-09-25T11:16:56Z</dcterms:created>
  <dcterms:modified xsi:type="dcterms:W3CDTF">2023-09-25T11:17:11Z</dcterms:modified>
</cp:coreProperties>
</file>