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  <p:sldMasterId id="2147483806" r:id="rId2"/>
  </p:sldMasterIdLst>
  <p:notesMasterIdLst>
    <p:notesMasterId r:id="rId10"/>
  </p:notesMasterIdLst>
  <p:sldIdLst>
    <p:sldId id="265" r:id="rId3"/>
    <p:sldId id="263" r:id="rId4"/>
    <p:sldId id="267" r:id="rId5"/>
    <p:sldId id="259" r:id="rId6"/>
    <p:sldId id="260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1"/>
    <a:srgbClr val="B8001B"/>
    <a:srgbClr val="B12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5"/>
    <p:restoredTop sz="95574"/>
  </p:normalViewPr>
  <p:slideViewPr>
    <p:cSldViewPr snapToGrid="0" snapToObjects="1">
      <p:cViewPr varScale="1">
        <p:scale>
          <a:sx n="164" d="100"/>
          <a:sy n="164" d="100"/>
        </p:scale>
        <p:origin x="7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5889-A1B1-A14B-90F1-E688DD4E47A5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527A-24A1-8643-B76F-126C8A99D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91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wne.uw.edu.pl/" TargetMode="External"/><Relationship Id="rId4" Type="http://schemas.openxmlformats.org/officeDocument/2006/relationships/hyperlink" Target="mailto:wne@wne.uw.edu.pl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wne@wne.uw.edu.pl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wne.uw.edu.pl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wne@wne.uw.edu.pl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hyperlink" Target="http://www.wne.uw.edu.pl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awowy z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11CC3D-24AE-E1C5-7F6B-B5568001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177" y="1915159"/>
            <a:ext cx="10298253" cy="3642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955F8BC-A3D3-FEE3-776C-70555FA2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6EE580D4-6A43-D3EE-DC47-0B7DE45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53F654A6-6EFF-107A-20A7-274A7A6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9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alphaModFix amt="36904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38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81A55F96-6E77-B845-851D-98E8D7DFD7A6}" type="datetimeFigureOut">
              <a:rPr lang="pl-PL" smtClean="0"/>
              <a:pPr/>
              <a:t>18.09.2023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6DE384-9EB9-D6D4-D34D-794F9771D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6995" y="2358687"/>
            <a:ext cx="7369579" cy="142193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13038" y="55467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C1530791-295A-F831-3B53-E76CDBD2D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Nazwa Katedry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38FDAF6D-96B7-6680-A694-2D7B3425F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F661F96-2BD0-DAF5-DF63-C3F4AC4BF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Tytuł naukowy</a:t>
            </a:r>
          </a:p>
        </p:txBody>
      </p:sp>
    </p:spTree>
    <p:extLst>
      <p:ext uri="{BB962C8B-B14F-4D97-AF65-F5344CB8AC3E}">
        <p14:creationId xmlns:p14="http://schemas.microsoft.com/office/powerpoint/2010/main" val="76852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3038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81A55F96-6E77-B845-851D-98E8D7DFD7A6}" type="datetimeFigureOut">
              <a:rPr lang="pl-PL" smtClean="0"/>
              <a:pPr/>
              <a:t>18.09.2023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6DE384-9EB9-D6D4-D34D-794F9771DE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6995" y="2358687"/>
            <a:ext cx="7369579" cy="142193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13038" y="55467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pl-PL" sz="12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| </a:t>
            </a:r>
            <a:r>
              <a:rPr lang="pl-PL" sz="1200" u="sng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rgbClr val="B8001B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rgbClr val="B8001B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9C40214E-BE8F-660A-EFDB-57E60CC81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3513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Nazwa Katedry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B144BC36-7774-E901-4039-6F1152C3E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3513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9677B1F-3870-725D-ACFB-55CF497C8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13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Tytuł naukowy</a:t>
            </a:r>
          </a:p>
        </p:txBody>
      </p:sp>
    </p:spTree>
    <p:extLst>
      <p:ext uri="{BB962C8B-B14F-4D97-AF65-F5344CB8AC3E}">
        <p14:creationId xmlns:p14="http://schemas.microsoft.com/office/powerpoint/2010/main" val="148599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B86D7-9B2F-D1C4-613C-8B563D79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64690" y="6265890"/>
            <a:ext cx="2743200" cy="299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81A55F96-6E77-B845-851D-98E8D7DFD7A6}" type="datetimeFigureOut">
              <a:rPr lang="pl-PL" smtClean="0"/>
              <a:pPr/>
              <a:t>18.09.2023</a:t>
            </a:fld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A2A62C-1F8A-5B67-02C8-A00DF785FFB2}"/>
              </a:ext>
            </a:extLst>
          </p:cNvPr>
          <p:cNvSpPr txBox="1"/>
          <p:nvPr userDrawn="1"/>
        </p:nvSpPr>
        <p:spPr>
          <a:xfrm>
            <a:off x="6564690" y="5546761"/>
            <a:ext cx="3618315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pl-PL" sz="1200" u="sng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wne@wne.uw.edu.pl</a:t>
            </a: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| </a:t>
            </a:r>
            <a:r>
              <a:rPr lang="pl-PL" sz="1200" u="sng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www.wne.uw.edu.pl</a:t>
            </a:r>
            <a:r>
              <a:rPr lang="pl-PL" sz="1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2" name="Symbol zastępczy tekstu 4">
            <a:extLst>
              <a:ext uri="{FF2B5EF4-FFF2-40B4-BE49-F238E27FC236}">
                <a16:creationId xmlns:a16="http://schemas.microsoft.com/office/drawing/2014/main" id="{3CD80293-9065-C658-F111-F8751AF3C7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8227" y="44484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Nazwa Katedry</a:t>
            </a:r>
          </a:p>
        </p:txBody>
      </p:sp>
      <p:sp>
        <p:nvSpPr>
          <p:cNvPr id="3" name="Symbol zastępczy tekstu 4">
            <a:extLst>
              <a:ext uri="{FF2B5EF4-FFF2-40B4-BE49-F238E27FC236}">
                <a16:creationId xmlns:a16="http://schemas.microsoft.com/office/drawing/2014/main" id="{0360DA14-63DA-50F4-55D9-F640AB657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8227" y="4003931"/>
            <a:ext cx="4383087" cy="4191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Imię Nazwisko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3BEA9F2B-BDED-342E-8E5B-A9188D713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8227" y="3758501"/>
            <a:ext cx="4383087" cy="18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 marL="9144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 marL="13716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 marL="1828800" indent="0">
              <a:buNone/>
              <a:defRPr sz="12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pl-PL" dirty="0"/>
              <a:t>Tytuł naukowy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960A41C-C0C0-2A24-43E9-8697FFA5A5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76995" y="2358687"/>
            <a:ext cx="7369579" cy="14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_3">
    <p:bg>
      <p:bgPr>
        <a:blipFill dpi="0" rotWithShape="1">
          <a:blip r:embed="rId2">
            <a:alphaModFix amt="401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76" y="1964267"/>
            <a:ext cx="929735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076" y="4522573"/>
            <a:ext cx="9297356" cy="126862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188F17-96BD-B0E9-C965-B7209DC5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01C76FAF-262C-53F1-37CA-53AE9236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C437D87B-6FEF-1BF4-DA6E-0B37BBFB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6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177" y="2142067"/>
            <a:ext cx="4987463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270" y="2142067"/>
            <a:ext cx="5162160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1EDAA02F-6CF7-1D64-839F-4D468092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076BC5C0-31AB-E6D8-58F6-3E9C47B8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4E895551-AD4E-AE76-D1C2-189C7001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6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655" y="1829228"/>
            <a:ext cx="4974985" cy="965301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9178" y="2870201"/>
            <a:ext cx="498746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6157" y="1829228"/>
            <a:ext cx="5149682" cy="965301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912" y="2870201"/>
            <a:ext cx="516051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Symbol zastępczy daty 9">
            <a:extLst>
              <a:ext uri="{FF2B5EF4-FFF2-40B4-BE49-F238E27FC236}">
                <a16:creationId xmlns:a16="http://schemas.microsoft.com/office/drawing/2014/main" id="{C575B6C2-38B3-B77F-CD83-69C83CE9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6DDC63C8-172D-987D-0FEB-41EEA731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8AA871E8-9E4F-0EF4-CDEE-12A202D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8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dstawow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23" y="609600"/>
            <a:ext cx="10310608" cy="1219628"/>
          </a:xfrm>
        </p:spPr>
        <p:txBody>
          <a:bodyPr anchor="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BF600D0-B810-F12E-88AC-AD54173C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E172FA-1E1B-978C-05D8-C08C9C18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10CFDC-95C3-7237-2165-93DD2AC9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B12A47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rgbClr val="B12A47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75" y="609601"/>
            <a:ext cx="9444791" cy="2743199"/>
          </a:xfrm>
        </p:spPr>
        <p:txBody>
          <a:bodyPr anchor="ctr">
            <a:normAutofit/>
          </a:bodyPr>
          <a:lstStyle>
            <a:lvl1pPr algn="l">
              <a:defRPr sz="3200" b="0" i="1" cap="none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A0436A6-4B9C-2D0A-7FE2-08B14D66E1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6B63F23E-E1E5-E889-9BB7-17EEB24CC3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A0DA345-A877-8D64-9F04-425FE5CF2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7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2" y="3218936"/>
            <a:ext cx="1029994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481" y="4849097"/>
            <a:ext cx="1029995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67F3723-E8CB-8D6B-1259-718DBDF1D7BD}"/>
              </a:ext>
            </a:extLst>
          </p:cNvPr>
          <p:cNvCxnSpPr>
            <a:cxnSpLocks/>
          </p:cNvCxnSpPr>
          <p:nvPr userDrawn="1"/>
        </p:nvCxnSpPr>
        <p:spPr>
          <a:xfrm>
            <a:off x="1151966" y="4777381"/>
            <a:ext cx="10295465" cy="0"/>
          </a:xfrm>
          <a:prstGeom prst="line">
            <a:avLst/>
          </a:prstGeom>
          <a:ln w="12700">
            <a:solidFill>
              <a:srgbClr val="B12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AB76F-2FC8-8D3C-E9F7-90569055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70A30113-68E0-1DB8-0414-4B7F0C68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A7AE5FD-3DAD-CC3C-8B72-F09A1B32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4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ylko podpis">
    <p:bg>
      <p:bgPr>
        <a:blipFill dpi="0" rotWithShape="1">
          <a:blip r:embed="rId2">
            <a:alphaModFix amt="401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2" y="3218936"/>
            <a:ext cx="1029994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481" y="4849097"/>
            <a:ext cx="1029995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D67F3723-E8CB-8D6B-1259-718DBDF1D7BD}"/>
              </a:ext>
            </a:extLst>
          </p:cNvPr>
          <p:cNvCxnSpPr>
            <a:cxnSpLocks/>
          </p:cNvCxnSpPr>
          <p:nvPr userDrawn="1"/>
        </p:nvCxnSpPr>
        <p:spPr>
          <a:xfrm>
            <a:off x="1151966" y="4777381"/>
            <a:ext cx="10295465" cy="0"/>
          </a:xfrm>
          <a:prstGeom prst="line">
            <a:avLst/>
          </a:prstGeom>
          <a:ln w="12700">
            <a:solidFill>
              <a:srgbClr val="B12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8AB76F-2FC8-8D3C-E9F7-90569055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70A30113-68E0-1DB8-0414-4B7F0C68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9A7AE5FD-3DAD-CC3C-8B72-F09A1B32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4B8D6F5-259A-43F1-0B44-78038678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pPr/>
              <a:t>18.09.2023</a:t>
            </a:fld>
            <a:endParaRPr lang="en-US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28E3354F-4348-7911-6E15-46341E37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2" name="Symbol zastępczy numeru slajdu 11">
            <a:extLst>
              <a:ext uri="{FF2B5EF4-FFF2-40B4-BE49-F238E27FC236}">
                <a16:creationId xmlns:a16="http://schemas.microsoft.com/office/drawing/2014/main" id="{D77FE0D0-3870-487E-950B-7349D98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wne.uw.edu.p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mailto:wne@wne.uw.edu.pl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177" y="609600"/>
            <a:ext cx="10298253" cy="1219628"/>
          </a:xfrm>
          <a:prstGeom prst="rect">
            <a:avLst/>
          </a:prstGeom>
          <a:effectLst/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177" y="1829229"/>
            <a:ext cx="10298253" cy="37285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9864" y="6078595"/>
            <a:ext cx="1600200" cy="377825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026E868F-1FD5-A14D-B178-943BCA7C90CE}" type="datetime1">
              <a:rPr lang="pl-PL" smtClean="0"/>
              <a:pPr/>
              <a:t>18.09.2023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2893" y="6050994"/>
            <a:ext cx="4330565" cy="25325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pl-PL" sz="8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Imię Nazwisko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Nazwa katedry / zakładu lub tytuł prezentacji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264" y="6078595"/>
            <a:ext cx="551167" cy="377825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 algn="r">
              <a:defRPr sz="1000" b="1" i="0">
                <a:solidFill>
                  <a:srgbClr val="B12A47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2478142-4C08-F35F-3969-37A3216D21F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95861" y="6030306"/>
            <a:ext cx="3031957" cy="58500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77E4C4F-C703-A96B-BCAA-55DFD7CC8B77}"/>
              </a:ext>
            </a:extLst>
          </p:cNvPr>
          <p:cNvSpPr txBox="1">
            <a:spLocks/>
          </p:cNvSpPr>
          <p:nvPr userDrawn="1"/>
        </p:nvSpPr>
        <p:spPr>
          <a:xfrm>
            <a:off x="4182893" y="6334555"/>
            <a:ext cx="4330565" cy="12186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chemeClr val="tx1"/>
                </a:solidFill>
                <a:effectLst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u="sng" dirty="0">
                <a:hlinkClick r:id="rId12"/>
              </a:rPr>
              <a:t>wne@wne.uw.edu.pl</a:t>
            </a:r>
            <a:r>
              <a:rPr lang="pl-PL" dirty="0"/>
              <a:t> | </a:t>
            </a:r>
            <a:r>
              <a:rPr lang="pl-PL" u="sng" dirty="0">
                <a:hlinkClick r:id="rId13"/>
              </a:rPr>
              <a:t>www.wne.uw.edu.pl</a:t>
            </a:r>
            <a:r>
              <a:rPr lang="pl-P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41" r:id="rId2"/>
    <p:sldLayoutId id="2147483717" r:id="rId3"/>
    <p:sldLayoutId id="2147483718" r:id="rId4"/>
    <p:sldLayoutId id="2147483749" r:id="rId5"/>
    <p:sldLayoutId id="2147483723" r:id="rId6"/>
    <p:sldLayoutId id="2147483724" r:id="rId7"/>
    <p:sldLayoutId id="2147483810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lang="en-US" sz="3600" kern="1200" cap="none" dirty="0">
          <a:ln w="3175" cmpd="sng">
            <a:noFill/>
          </a:ln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8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6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4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rgbClr val="B12A47"/>
        </a:buClr>
        <a:buSzPct val="110000"/>
        <a:buFont typeface="Arial"/>
        <a:buChar char="•"/>
        <a:defRPr sz="1200" b="0" i="0" kern="1200" cap="none">
          <a:solidFill>
            <a:schemeClr val="tx1"/>
          </a:solidFill>
          <a:effectLst/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2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628BD0B-35A8-1C64-3142-19DAEE7E0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D5141A-EA36-901E-0C22-0798713E06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A8AD6E-9EE8-3F24-8F83-4089F1569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18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F53DCB-829F-D5F8-9AAB-D03A0DBB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BAF279-818A-4708-27FC-98673319B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1E1A24-75F0-AE44-69FF-B9ABF3D0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0A1D53-58AA-6A37-9EC8-9EC4D06F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</a:t>
            </a:r>
            <a:r>
              <a:rPr lang="pl-PL" sz="800" b="0" i="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Sobierzyńska-Oleśniewicz</a:t>
            </a:r>
            <a:endParaRPr lang="pl-PL" sz="8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90A13E-F1DA-BBA9-3978-76BCD47A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1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2614A-1BC8-55BF-DCD4-37B432F4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4AAD4-EEF3-AA1B-C1B6-99D05E63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0CE3CA-61A9-D5FA-B464-F600F049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A12824-E643-6734-509C-9D871BDA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</a:t>
            </a:r>
            <a:r>
              <a:rPr lang="pl-PL" sz="800" b="0" i="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Sobierzyńska-Oleśniewicz</a:t>
            </a:r>
            <a:endParaRPr lang="pl-PL" sz="800" b="0" i="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7EBA5C-3639-C2F7-5788-9E6C44E2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9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21D099D6-7ADA-FEDA-6230-21B65321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C0F98A9-EF5E-DB88-1EEC-54EF9187CA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2256DA1-CD11-6855-B5D0-CD6D202E1A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0CFEE7-2174-C61E-4432-F976505F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A9DD160-F1FA-584A-4A57-CCA4ED57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6A2612-DB40-8B59-F648-337665F4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8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145A7A-4392-4CF5-411C-7EE5C863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329CE7-AA8F-614C-036F-173C46C53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6B706F-DB31-8275-1F81-512D263CD2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680775-3599-D6EE-6B58-9C6C0CB7F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249376-4555-8D07-DC20-9CBE3918E1B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A95B8D1-29CD-DD62-228A-B17D214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8E236FE-FB8B-39F3-7EE2-F1365EDE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E26B1F5-95DF-B3EF-96C5-A05999A2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1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C6872F-C659-8850-AF6A-873576B5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32135E-CA58-AC85-4997-63ED4F18F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A8313E-B713-37D8-4BEC-C0FE70968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6E868F-1FD5-A14D-B178-943BCA7C90CE}" type="datetime1">
              <a:rPr lang="pl-PL" smtClean="0"/>
              <a:t>18.09.2023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C867A2-7D2E-4957-FE27-C05C28838C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 sz="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Małgorzata Karolina Sobierzyńska-Oleśniewicz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800" u="none">
                <a:solidFill>
                  <a:schemeClr val="tx1">
                    <a:lumMod val="65000"/>
                    <a:lumOff val="35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Katedra Makroekonomii i Teorii Handlu Zagranicznego</a:t>
            </a:r>
            <a:endParaRPr lang="pl-PL" sz="800" u="none" dirty="0">
              <a:solidFill>
                <a:schemeClr val="tx1">
                  <a:lumMod val="65000"/>
                  <a:lumOff val="35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1BBA76-B1DC-AC0C-96D4-707CAD22D5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F5BAB95-01B5-A47F-9881-08AD5A0813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0F270B-4961-9B44-D353-E54129BFE7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C9E149-2BE1-F74A-A36B-8BD8F6770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863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na z treścią">
  <a:themeElements>
    <a:clrScheme name="WNE">
      <a:dk1>
        <a:srgbClr val="000000"/>
      </a:dk1>
      <a:lt1>
        <a:srgbClr val="FFFFFF"/>
      </a:lt1>
      <a:dk2>
        <a:srgbClr val="323232"/>
      </a:dk2>
      <a:lt2>
        <a:srgbClr val="D5E0E3"/>
      </a:lt2>
      <a:accent1>
        <a:srgbClr val="F07F09"/>
      </a:accent1>
      <a:accent2>
        <a:srgbClr val="B12A47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B12A47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zentacja uniwersytecka" id="{F566593E-3D8E-FF46-8B26-84C4A5CC93A1}" vid="{36B9D353-93AC-1745-B3E3-CD74FCE8740B}"/>
    </a:ext>
  </a:extLst>
</a:theme>
</file>

<file path=ppt/theme/theme2.xml><?xml version="1.0" encoding="utf-8"?>
<a:theme xmlns:a="http://schemas.openxmlformats.org/drawingml/2006/main" name="Strony tytułowe lub zamykające">
  <a:themeElements>
    <a:clrScheme name="WNE">
      <a:dk1>
        <a:srgbClr val="000000"/>
      </a:dk1>
      <a:lt1>
        <a:srgbClr val="FFFFFF"/>
      </a:lt1>
      <a:dk2>
        <a:srgbClr val="2C2D31"/>
      </a:dk2>
      <a:lt2>
        <a:srgbClr val="D5E0E3"/>
      </a:lt2>
      <a:accent1>
        <a:srgbClr val="F07F09"/>
      </a:accent1>
      <a:accent2>
        <a:srgbClr val="B1002B"/>
      </a:accent2>
      <a:accent3>
        <a:srgbClr val="043B76"/>
      </a:accent3>
      <a:accent4>
        <a:srgbClr val="60666D"/>
      </a:accent4>
      <a:accent5>
        <a:srgbClr val="2D303A"/>
      </a:accent5>
      <a:accent6>
        <a:srgbClr val="0075C1"/>
      </a:accent6>
      <a:hlink>
        <a:srgbClr val="B10028"/>
      </a:hlink>
      <a:folHlink>
        <a:srgbClr val="1643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NE_prezentacja uniwersytecka" id="{F566593E-3D8E-FF46-8B26-84C4A5CC93A1}" vid="{5174993F-1DFE-E942-801F-7C5752003A1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Strona z treścią</Template>
  <TotalTime>18</TotalTime>
  <Words>55</Words>
  <Application>Microsoft Office PowerPoint</Application>
  <PresentationFormat>Panoramiczny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Arimo</vt:lpstr>
      <vt:lpstr>Calibri</vt:lpstr>
      <vt:lpstr>Calibri Light</vt:lpstr>
      <vt:lpstr>Strona z treścią</vt:lpstr>
      <vt:lpstr>Strony tytułowe lub zamykające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Chmura Maja</dc:creator>
  <cp:lastModifiedBy>Iwona Bogacz</cp:lastModifiedBy>
  <cp:revision>2</cp:revision>
  <dcterms:created xsi:type="dcterms:W3CDTF">2023-07-23T19:13:17Z</dcterms:created>
  <dcterms:modified xsi:type="dcterms:W3CDTF">2023-09-18T08:27:53Z</dcterms:modified>
</cp:coreProperties>
</file>