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06" r:id="rId1"/>
    <p:sldMasterId id="2147483787" r:id="rId2"/>
    <p:sldMasterId id="2147483751" r:id="rId3"/>
    <p:sldMasterId id="2147483838" r:id="rId4"/>
  </p:sldMasterIdLst>
  <p:notesMasterIdLst>
    <p:notesMasterId r:id="rId30"/>
  </p:notesMasterIdLst>
  <p:sldIdLst>
    <p:sldId id="293" r:id="rId5"/>
    <p:sldId id="296" r:id="rId6"/>
    <p:sldId id="297" r:id="rId7"/>
    <p:sldId id="298" r:id="rId8"/>
    <p:sldId id="299" r:id="rId9"/>
    <p:sldId id="300" r:id="rId10"/>
    <p:sldId id="302" r:id="rId11"/>
    <p:sldId id="301" r:id="rId12"/>
    <p:sldId id="303" r:id="rId13"/>
    <p:sldId id="304" r:id="rId14"/>
    <p:sldId id="294" r:id="rId15"/>
    <p:sldId id="295" r:id="rId16"/>
    <p:sldId id="278" r:id="rId17"/>
    <p:sldId id="279" r:id="rId18"/>
    <p:sldId id="292" r:id="rId19"/>
    <p:sldId id="280" r:id="rId20"/>
    <p:sldId id="281" r:id="rId21"/>
    <p:sldId id="287" r:id="rId22"/>
    <p:sldId id="288" r:id="rId23"/>
    <p:sldId id="289" r:id="rId24"/>
    <p:sldId id="290" r:id="rId25"/>
    <p:sldId id="286" r:id="rId26"/>
    <p:sldId id="283" r:id="rId27"/>
    <p:sldId id="284" r:id="rId28"/>
    <p:sldId id="27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1B"/>
    <a:srgbClr val="680001"/>
    <a:srgbClr val="B12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 ciemny 1 — Ak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5574"/>
  </p:normalViewPr>
  <p:slideViewPr>
    <p:cSldViewPr snapToGrid="0" snapToObjects="1">
      <p:cViewPr varScale="1">
        <p:scale>
          <a:sx n="162" d="100"/>
          <a:sy n="162" d="100"/>
        </p:scale>
        <p:origin x="1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pl-PL" sz="1862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</a:rPr>
              <a:t>Tytuł wykresu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xVal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xVal>
          <c:y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bubbleSize>
            <c:numRef>
              <c:f>{1}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F523-EF48-B7D9-DF773B39F1B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xVal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xVal>
          <c:y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bubbleSize>
            <c:numRef>
              <c:f>{1}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F523-EF48-B7D9-DF773B39F1B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xVal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xVal>
          <c:y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bubbleSize>
            <c:numRef>
              <c:f>{1}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F523-EF48-B7D9-DF773B39F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619708623"/>
        <c:axId val="1573197679"/>
      </c:bubbleChart>
      <c:valAx>
        <c:axId val="161970862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3197679"/>
        <c:crosses val="autoZero"/>
        <c:crossBetween val="midCat"/>
      </c:valAx>
      <c:valAx>
        <c:axId val="157319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97086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E-6146-A03A-E3137EF87CB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E-6146-A03A-E3137EF87CB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BE-6146-A03A-E3137EF87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3756303"/>
        <c:axId val="1643758031"/>
        <c:axId val="0"/>
      </c:bar3DChart>
      <c:catAx>
        <c:axId val="164375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3758031"/>
        <c:crosses val="autoZero"/>
        <c:auto val="1"/>
        <c:lblAlgn val="ctr"/>
        <c:lblOffset val="100"/>
        <c:noMultiLvlLbl val="0"/>
      </c:catAx>
      <c:valAx>
        <c:axId val="164375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43756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Arkusz1!$A$2:$C$17</cx:f>
        <cx:lvl ptCount="16">
          <cx:pt idx="0">Liść 1</cx:pt>
          <cx:pt idx="1">Liść 2</cx:pt>
          <cx:pt idx="2">Liść 3</cx:pt>
          <cx:pt idx="3">Liść 4</cx:pt>
          <cx:pt idx="4">Liść 5</cx:pt>
          <cx:pt idx="5">Liść 6</cx:pt>
          <cx:pt idx="6">Liść 7</cx:pt>
          <cx:pt idx="7">Liść 8</cx:pt>
          <cx:pt idx="8">Liść 9</cx:pt>
          <cx:pt idx="9">Liść 10</cx:pt>
          <cx:pt idx="10">Liść 11</cx:pt>
          <cx:pt idx="11">Liść 12</cx:pt>
          <cx:pt idx="12">Liść 13</cx:pt>
          <cx:pt idx="13">Liść 14</cx:pt>
          <cx:pt idx="14">Liść 15</cx:pt>
          <cx:pt idx="15">Liść 16</cx:pt>
        </cx:lvl>
        <cx:lvl ptCount="16">
          <cx:pt idx="0">Łodyga 1</cx:pt>
          <cx:pt idx="1">Łodyga 1</cx:pt>
          <cx:pt idx="2">Łodyga 1</cx:pt>
          <cx:pt idx="3">Łodyga 2</cx:pt>
          <cx:pt idx="4">Łodyga 2</cx:pt>
          <cx:pt idx="5">Łodyga 2</cx:pt>
          <cx:pt idx="6">Łodyga 2</cx:pt>
          <cx:pt idx="7">Łodyga 3</cx:pt>
          <cx:pt idx="8">Łodyga 3</cx:pt>
          <cx:pt idx="9">Łodyga 4</cx:pt>
          <cx:pt idx="10">Łodyga 4</cx:pt>
          <cx:pt idx="11">Łodyga 5</cx:pt>
          <cx:pt idx="12">Łodyga 5</cx:pt>
          <cx:pt idx="13">Łodyga 6</cx:pt>
          <cx:pt idx="14">Łodyga 6</cx:pt>
          <cx:pt idx="15">Łodyga 6</cx:pt>
        </cx:lvl>
        <cx:lvl ptCount="16">
          <cx:pt idx="0">Gałąź 1</cx:pt>
          <cx:pt idx="1">Gałąź 1</cx:pt>
          <cx:pt idx="2">Gałąź 1</cx:pt>
          <cx:pt idx="3">Gałąź 1</cx:pt>
          <cx:pt idx="4">Gałąź 1</cx:pt>
          <cx:pt idx="5">Gałąź 1</cx:pt>
          <cx:pt idx="6">Gałąź 1</cx:pt>
          <cx:pt idx="7">Gałąź 2</cx:pt>
          <cx:pt idx="8">Gałąź 2</cx:pt>
          <cx:pt idx="9">Gałąź 2</cx:pt>
          <cx:pt idx="10">Gałąź 2</cx:pt>
          <cx:pt idx="11">Gałąź 3</cx:pt>
          <cx:pt idx="12">Gałąź 3</cx:pt>
          <cx:pt idx="13">Gałąź 3</cx:pt>
          <cx:pt idx="14">Gałąź 3</cx:pt>
          <cx:pt idx="15">Gałąź 3</cx:pt>
        </cx:lvl>
      </cx:strDim>
      <cx:numDim type="size">
        <cx:f>Arkusz1!$D$2:$D$17</cx:f>
        <cx:lvl ptCount="16" formatCode="Standardowy">
          <cx:pt idx="0">22</cx:pt>
          <cx:pt idx="1">12</cx:pt>
          <cx:pt idx="2">18</cx:pt>
          <cx:pt idx="3">87</cx:pt>
          <cx:pt idx="4">88</cx:pt>
          <cx:pt idx="5">17</cx:pt>
          <cx:pt idx="6">9</cx:pt>
          <cx:pt idx="7">25</cx:pt>
          <cx:pt idx="8">23</cx:pt>
          <cx:pt idx="9">24</cx:pt>
          <cx:pt idx="10">89</cx:pt>
          <cx:pt idx="11">16</cx:pt>
          <cx:pt idx="12">19</cx:pt>
          <cx:pt idx="13">86</cx:pt>
          <cx:pt idx="14">10</cx:pt>
          <cx:pt idx="15">11</cx:pt>
        </cx:lvl>
      </cx:numDim>
    </cx:data>
  </cx:chartData>
  <cx:chart>
    <cx:title pos="t" align="ctr" overlay="0"/>
    <cx:plotArea>
      <cx:plotAreaRegion>
        <cx:series layoutId="treemap" uniqueId="{99E8CBED-D85D-334B-91CB-100C41EF287E}">
          <cx:tx>
            <cx:txData>
              <cx:f>Arkusz1!$D$1</cx:f>
              <cx:v>Seria1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Arkusz1!$A$2:$A$51</cx:f>
        <cx:lvl ptCount="50">
          <cx:pt idx="0">Kategoria 1</cx:pt>
          <cx:pt idx="1">Kategoria 3</cx:pt>
          <cx:pt idx="2">Kategoria 1</cx:pt>
          <cx:pt idx="3">Kategoria 2</cx:pt>
          <cx:pt idx="4">Kategoria 4</cx:pt>
          <cx:pt idx="5">Kategoria 1</cx:pt>
          <cx:pt idx="6">Kategoria 4</cx:pt>
          <cx:pt idx="7">Kategoria 3</cx:pt>
          <cx:pt idx="8">Kategoria 4</cx:pt>
          <cx:pt idx="9">Kategoria 1</cx:pt>
          <cx:pt idx="10">Kategoria 2</cx:pt>
          <cx:pt idx="11">Kategoria 4</cx:pt>
          <cx:pt idx="12">Kategoria 4</cx:pt>
          <cx:pt idx="13">Kategoria 2</cx:pt>
          <cx:pt idx="14">Kategoria 1</cx:pt>
          <cx:pt idx="15">Kategoria 1</cx:pt>
          <cx:pt idx="16">Kategoria 1</cx:pt>
          <cx:pt idx="17">Kategoria 4</cx:pt>
          <cx:pt idx="18">Kategoria 4</cx:pt>
          <cx:pt idx="19">Kategoria 4</cx:pt>
          <cx:pt idx="20">Kategoria 1</cx:pt>
          <cx:pt idx="21">Kategoria 1</cx:pt>
          <cx:pt idx="22">Kategoria 4</cx:pt>
          <cx:pt idx="23">Kategoria 1</cx:pt>
          <cx:pt idx="24">Kategoria 1</cx:pt>
          <cx:pt idx="25">Kategoria 4</cx:pt>
          <cx:pt idx="26">Kategoria 1</cx:pt>
          <cx:pt idx="27">Kategoria 4</cx:pt>
          <cx:pt idx="28">Kategoria 4</cx:pt>
          <cx:pt idx="29">Kategoria 4</cx:pt>
          <cx:pt idx="30">Kategoria 4</cx:pt>
          <cx:pt idx="31">Kategoria 2</cx:pt>
          <cx:pt idx="32">Kategoria 4</cx:pt>
          <cx:pt idx="33">Kategoria 1</cx:pt>
          <cx:pt idx="34">Kategoria 4</cx:pt>
          <cx:pt idx="35">Kategoria 1</cx:pt>
          <cx:pt idx="36">Kategoria 4</cx:pt>
          <cx:pt idx="37">Kategoria 2</cx:pt>
          <cx:pt idx="38">Kategoria 4</cx:pt>
          <cx:pt idx="39">Kategoria 3</cx:pt>
          <cx:pt idx="40">Kategoria 4</cx:pt>
          <cx:pt idx="41">Kategoria 4</cx:pt>
          <cx:pt idx="42">Kategoria 2</cx:pt>
          <cx:pt idx="43">Kategoria 4</cx:pt>
          <cx:pt idx="44">Kategoria 1</cx:pt>
          <cx:pt idx="45">Kategoria 1</cx:pt>
          <cx:pt idx="46">Kategoria 1</cx:pt>
          <cx:pt idx="47">Kategoria 2</cx:pt>
          <cx:pt idx="48">Kategoria 4</cx:pt>
          <cx:pt idx="49">Kategoria 4</cx:pt>
        </cx:lvl>
      </cx:strDim>
      <cx:numDim type="size">
        <cx:f>Arkusz1!$B$2:$B$51</cx:f>
        <cx:lvl ptCount="50" formatCode="Standardowy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1</cx:pt>
          <cx:pt idx="18">1</cx:pt>
          <cx:pt idx="19">1</cx:pt>
          <cx:pt idx="20">1</cx:pt>
          <cx:pt idx="21">1</cx:pt>
          <cx:pt idx="22">1</cx:pt>
          <cx:pt idx="23">1</cx:pt>
          <cx:pt idx="24">1</cx:pt>
          <cx:pt idx="25">1</cx:pt>
          <cx:pt idx="26">1</cx:pt>
          <cx:pt idx="27">1</cx:pt>
          <cx:pt idx="28">1</cx:pt>
          <cx:pt idx="29">1</cx:pt>
          <cx:pt idx="30">1</cx:pt>
          <cx:pt idx="31">1</cx:pt>
          <cx:pt idx="32">1</cx:pt>
          <cx:pt idx="33">1</cx:pt>
          <cx:pt idx="34">1</cx:pt>
          <cx:pt idx="35">1</cx:pt>
          <cx:pt idx="36">1</cx:pt>
          <cx:pt idx="37">1</cx:pt>
          <cx:pt idx="38">1</cx:pt>
          <cx:pt idx="39">1</cx:pt>
          <cx:pt idx="40">1</cx:pt>
          <cx:pt idx="41">1</cx:pt>
          <cx:pt idx="42">1</cx:pt>
          <cx:pt idx="43">1</cx:pt>
          <cx:pt idx="44">1</cx:pt>
          <cx:pt idx="45">1</cx:pt>
          <cx:pt idx="46">1</cx:pt>
          <cx:pt idx="47">1</cx:pt>
          <cx:pt idx="48">1</cx:pt>
          <cx:pt idx="49">1</cx:pt>
        </cx:lvl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pl-PL" sz="1862" b="0" i="0" u="none" strike="noStrike" baseline="0" dirty="0">
            <a:solidFill>
              <a:srgbClr val="000000">
                <a:lumMod val="65000"/>
                <a:lumOff val="35000"/>
              </a:srgbClr>
            </a:solidFill>
            <a:latin typeface="Calibri" panose="020F0502020204030204"/>
          </a:endParaRPr>
        </a:p>
      </cx:txPr>
    </cx:title>
    <cx:plotArea>
      <cx:plotAreaRegion>
        <cx:series layoutId="sunburst" uniqueId="{EABD4B7A-C688-9D46-85DC-F44E6A099CBA}" formatIdx="0">
          <cx:tx>
            <cx:txData>
              <cx:f>Arkusz1!$B$1</cx:f>
              <cx:v>Seria1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85889-A1B1-A14B-90F1-E688DD4E47A5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527A-24A1-8643-B76F-126C8A99D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91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wne@wne.uw.edu.pl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wne.uw.edu.pl/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wne.uw.edu.pl/" TargetMode="External"/><Relationship Id="rId4" Type="http://schemas.openxmlformats.org/officeDocument/2006/relationships/hyperlink" Target="mailto:wne@wne.uw.edu.pl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wne.uw.edu.pl/" TargetMode="External"/><Relationship Id="rId4" Type="http://schemas.openxmlformats.org/officeDocument/2006/relationships/hyperlink" Target="mailto:wne@wne.uw.edu.pl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/końcowy z budynkiem W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066E263-0FF4-DD16-CC08-048BA43E3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8817" y="2369745"/>
            <a:ext cx="7581016" cy="1399814"/>
          </a:xfrm>
          <a:prstGeom prst="rect">
            <a:avLst/>
          </a:prstGeom>
        </p:spPr>
      </p:pic>
      <p:sp>
        <p:nvSpPr>
          <p:cNvPr id="8" name="Symbol zastępczy daty 3">
            <a:extLst>
              <a:ext uri="{FF2B5EF4-FFF2-40B4-BE49-F238E27FC236}">
                <a16:creationId xmlns:a16="http://schemas.microsoft.com/office/drawing/2014/main" id="{6EE4E81B-98B4-FF48-1264-FB1B8EA8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3038" y="6265890"/>
            <a:ext cx="2743200" cy="29959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B97B0024-9651-2940-8D43-1DE53EA52763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E528526-EEC9-1F7A-B301-1B187C669658}"/>
              </a:ext>
            </a:extLst>
          </p:cNvPr>
          <p:cNvSpPr txBox="1"/>
          <p:nvPr userDrawn="1"/>
        </p:nvSpPr>
        <p:spPr>
          <a:xfrm>
            <a:off x="6513038" y="5203861"/>
            <a:ext cx="361831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wne@wne.uw.edu.pl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pl-P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| </a:t>
            </a:r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en-US" sz="1200" dirty="0">
              <a:solidFill>
                <a:srgbClr val="B8001B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8090CC59-81D0-EA6F-6128-6976EF4E45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3513" y="44484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Unit</a:t>
            </a:r>
          </a:p>
        </p:txBody>
      </p:sp>
      <p:sp>
        <p:nvSpPr>
          <p:cNvPr id="11" name="Symbol zastępczy tekstu 4">
            <a:extLst>
              <a:ext uri="{FF2B5EF4-FFF2-40B4-BE49-F238E27FC236}">
                <a16:creationId xmlns:a16="http://schemas.microsoft.com/office/drawing/2014/main" id="{3007E09F-3E7B-4AA4-ED88-EF6F2FC57F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3513" y="40039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720EC293-E7DA-B12E-9D19-A7EDB20E25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13" y="3758501"/>
            <a:ext cx="4383087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 err="1"/>
              <a:t>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852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rona tytułowa z logotypem UW W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8BF1F-14B3-4AEF-537F-A07F9CDD0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5753" y="2035593"/>
            <a:ext cx="1004698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88B678-C1F4-75A9-FEF7-551812797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331" y="4995970"/>
            <a:ext cx="9921724" cy="113920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F105568-A663-7484-05E0-9ACB56D41D8A}"/>
              </a:ext>
            </a:extLst>
          </p:cNvPr>
          <p:cNvCxnSpPr>
            <a:cxnSpLocks/>
          </p:cNvCxnSpPr>
          <p:nvPr userDrawn="1"/>
        </p:nvCxnSpPr>
        <p:spPr>
          <a:xfrm>
            <a:off x="1703540" y="4753632"/>
            <a:ext cx="9921724" cy="0"/>
          </a:xfrm>
          <a:prstGeom prst="line">
            <a:avLst/>
          </a:prstGeom>
          <a:ln w="19050">
            <a:solidFill>
              <a:srgbClr val="B8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D6C42214-4ADF-368F-EEF6-517FB8676603}"/>
              </a:ext>
            </a:extLst>
          </p:cNvPr>
          <p:cNvSpPr/>
          <p:nvPr userDrawn="1"/>
        </p:nvSpPr>
        <p:spPr>
          <a:xfrm>
            <a:off x="0" y="0"/>
            <a:ext cx="1331843" cy="190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5654FB-7419-93EE-9326-F8DE7F721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381" y="464289"/>
            <a:ext cx="6653675" cy="12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9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rona t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8BF1F-14B3-4AEF-537F-A07F9CDD0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53" y="1678174"/>
            <a:ext cx="1052904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88B678-C1F4-75A9-FEF7-551812797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53" y="4267199"/>
            <a:ext cx="10529047" cy="154641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0CA311-CDDB-68B3-5BF2-DC59C995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EBCB-EBBD-A24A-8DAD-EAF6F061792C}" type="datetime1">
              <a:rPr lang="pl-PL" smtClean="0"/>
              <a:t>25.09.2023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075821-8F94-10A8-178B-D4F84978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E5F657-BBAD-8D58-C04A-E053D5CB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29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E8D950-4AE1-2DF0-755D-8FBD6CE7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1DFB67-9FA1-6962-2E7E-DB5E4FC45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09DB25-AC70-4661-3C01-AD7CCABD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43C-69AF-DE41-9FA1-D815921CF59D}" type="datetime1">
              <a:rPr lang="pl-PL" smtClean="0"/>
              <a:t>25.09.2023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78AEAD-C28E-2528-F9AA-C7A9958E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7F6D9D-B959-E9F9-E958-41180BBC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83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AB389-7617-6090-3AC2-0ECD101D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BDCFB8-45C9-29F0-CC47-321C1BB4A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5FFACA1-FCF8-6198-6B30-A4A9A05E5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DEA2FF-88A3-C0DB-2697-B51ACFA0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0FFD-E480-4D43-9D2F-2009F5E45C37}" type="datetime1">
              <a:rPr lang="pl-PL" smtClean="0"/>
              <a:t>25.09.2023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B47844-0700-5F08-2EE5-CC1A8F04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D37C6E-FFDE-FCA9-F71E-0532EBBA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285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wie kolumny —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05A2AA-E7D8-96C8-FCC2-ECDDF30F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48988D-7226-EE93-711D-626DA6FE9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3F7ADB-A9DD-F133-408C-F5A86EDBE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3471"/>
            <a:ext cx="5157787" cy="34381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AB3774E-5B86-123B-558C-4E81EFEC6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3CD5D23-E644-1ECE-5980-9D29BE14F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3471"/>
            <a:ext cx="5183188" cy="343814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AE0A1CF-DBDA-1166-723A-601FC9E5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A078-77E6-2A4F-A1CF-36821148F7F3}" type="datetime1">
              <a:rPr lang="pl-PL" smtClean="0"/>
              <a:t>25.09.2023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11456FA-DF0D-0164-3BA4-5C272C10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EE42A55-C45F-7625-A564-4899F073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06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tuł slaj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2DEC20-4DFC-A4C2-E726-ED52FB67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54567A4-32FF-8AC4-745C-9A47EC3E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C9C-1697-5C41-A148-380EF0DF8CCC}" type="datetime1">
              <a:rPr lang="pl-PL" smtClean="0"/>
              <a:t>25.09.2023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D9E0BD-B20C-AAF3-E3AB-D83F8E18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AFEB284-8D7A-245A-9ECB-FAC6E1E7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31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244E004-5366-9B6A-AA59-A3CAAF23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158-4DEA-C24E-9111-3F41FF27D2FF}" type="datetime1">
              <a:rPr lang="pl-PL" smtClean="0"/>
              <a:t>25.09.2023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308FC6C-5962-5841-1C3A-ACC628E9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3F4D33-A207-9AEE-F8F1-BD0311DE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913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244E004-5366-9B6A-AA59-A3CAAF23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158-4DEA-C24E-9111-3F41FF27D2FF}" type="datetime1">
              <a:rPr lang="pl-PL" smtClean="0"/>
              <a:t>25.09.2023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308FC6C-5962-5841-1C3A-ACC628E9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3F4D33-A207-9AEE-F8F1-BD0311DE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‹#›</a:t>
            </a:fld>
            <a:endParaRPr lang="pl-PL"/>
          </a:p>
        </p:txBody>
      </p:sp>
      <p:sp>
        <p:nvSpPr>
          <p:cNvPr id="6" name="Symbol zastępczy wykresu 5">
            <a:extLst>
              <a:ext uri="{FF2B5EF4-FFF2-40B4-BE49-F238E27FC236}">
                <a16:creationId xmlns:a16="http://schemas.microsoft.com/office/drawing/2014/main" id="{DDAFD1ED-2D06-C59B-FEC9-A80FC9B81EE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346200"/>
            <a:ext cx="10515600" cy="4368800"/>
          </a:xfrm>
        </p:spPr>
        <p:txBody>
          <a:bodyPr/>
          <a:lstStyle/>
          <a:p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665141F8-ABAA-709A-1840-2E2D0C22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19061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244E004-5366-9B6A-AA59-A3CAAF23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158-4DEA-C24E-9111-3F41FF27D2FF}" type="datetime1">
              <a:rPr lang="pl-PL" smtClean="0"/>
              <a:t>25.09.2023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308FC6C-5962-5841-1C3A-ACC628E9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3F4D33-A207-9AEE-F8F1-BD0311DE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abeli 6">
            <a:extLst>
              <a:ext uri="{FF2B5EF4-FFF2-40B4-BE49-F238E27FC236}">
                <a16:creationId xmlns:a16="http://schemas.microsoft.com/office/drawing/2014/main" id="{68ED47B4-B071-3C49-9321-969C1B2FCD8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25500" y="1346200"/>
            <a:ext cx="10528300" cy="4495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CF3A5E2D-5690-B066-7F6A-A641AA1A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559610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#2 Dwie kolumny: tytuł i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D87FBA-9F10-5DA4-BC3B-D63B5E5E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7E6BD7-A513-434C-50AD-CA690EC49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33856"/>
            <a:ext cx="6172200" cy="47271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B7A00B-873D-F101-F43E-938C66817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370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4AD9F19-408D-6692-0F53-E86B1A69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F29A-13FC-E849-A5C7-68975C99C353}" type="datetime1">
              <a:rPr lang="pl-PL" smtClean="0"/>
              <a:t>25.09.2023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9E0C45-9C97-EE5B-5FB8-0FF74E76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B80D8C-BAFD-C909-C53C-B2CBAE4B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8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/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EEFEAEE-BF37-FF9B-7D7F-79977A4A95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8817" y="2369745"/>
            <a:ext cx="7581016" cy="1399814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1B86D7-9B2F-D1C4-613C-8B563D79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3038" y="6265890"/>
            <a:ext cx="2743200" cy="29959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B97B0024-9651-2940-8D43-1DE53EA52763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DA2A62C-1F8A-5B67-02C8-A00DF785FFB2}"/>
              </a:ext>
            </a:extLst>
          </p:cNvPr>
          <p:cNvSpPr txBox="1"/>
          <p:nvPr userDrawn="1"/>
        </p:nvSpPr>
        <p:spPr>
          <a:xfrm>
            <a:off x="6513038" y="5203861"/>
            <a:ext cx="361831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wne@wne.uw.edu.pl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pl-P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| </a:t>
            </a:r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en-US" sz="1200" dirty="0">
              <a:solidFill>
                <a:srgbClr val="B8001B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6D2DD4CE-57C9-1942-8D42-0C33D6369A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3513" y="44484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Unit</a:t>
            </a:r>
          </a:p>
        </p:txBody>
      </p:sp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167FE59F-7134-9E30-95B0-55854EC38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3513" y="40039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B6EABB3-59EB-26CF-ACE2-FEC074BD5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13" y="3758501"/>
            <a:ext cx="4383087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 err="1"/>
              <a:t>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5996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#2 Dwie kolumny: tytuł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4A3FE-681B-7969-98C2-A35DA0C0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EADDCD2-6620-6B52-0411-1F259DEB2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58689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DC0F5D-6B79-FE1B-8C52-555D0FE3E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4560"/>
            <a:ext cx="3932237" cy="36744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9383BE-DC85-1A99-7077-07CDF94FA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B49-EC6A-BC49-86F8-833F27D2AF53}" type="datetime1">
              <a:rPr lang="pl-PL" smtClean="0"/>
              <a:t>25.09.2023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87F8B9-411C-263E-114E-EF13AF69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5B1B061-E0B8-5B4F-96C2-1ADA3A87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97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C59E2-3C08-47D7-6C5C-AA595833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8DE0F99-BCF0-22A8-35CA-1441D70EC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C2E35D-82FC-8A1F-65FF-8F602199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2DD9-BF78-ED46-B0D0-1025D9D50A9C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3D6A1D-131D-B03D-7BE8-B7504F9F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0EAB3D-2067-915C-478E-685DE43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85D-8F56-8949-813A-5B60121B2C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95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B97888E-917A-2730-72C6-965E309DA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5F5F06-080C-939B-C440-5E95E395C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B7031B-36FC-51B4-6719-8C902C8B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2DD9-BF78-ED46-B0D0-1025D9D50A9C}" type="datetimeFigureOut">
              <a:rPr lang="pl-PL" smtClean="0"/>
              <a:t>25.09.2023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241AF7-0C07-767A-7820-D1EEE9AD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E35B69-A222-2045-5F02-ADC47BB0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485D-8F56-8949-813A-5B60121B2C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14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/końcowy na ciemnym 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363B909-BAB7-5544-933E-36098902C6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6112" y="2385619"/>
            <a:ext cx="7582233" cy="1400039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1B86D7-9B2F-D1C4-613C-8B563D79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8650" y="6265890"/>
            <a:ext cx="2743200" cy="29959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E053DF1B-06F3-E341-A48A-8C8F5F182A77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D05EF6-F43C-448F-57A6-C56EE8D2A49C}"/>
              </a:ext>
            </a:extLst>
          </p:cNvPr>
          <p:cNvSpPr txBox="1">
            <a:spLocks/>
          </p:cNvSpPr>
          <p:nvPr userDrawn="1"/>
        </p:nvSpPr>
        <p:spPr>
          <a:xfrm>
            <a:off x="6947750" y="4693805"/>
            <a:ext cx="4078762" cy="69105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</a:pPr>
            <a:endParaRPr lang="pl-PL" sz="12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DA2A62C-1F8A-5B67-02C8-A00DF785FFB2}"/>
              </a:ext>
            </a:extLst>
          </p:cNvPr>
          <p:cNvSpPr txBox="1"/>
          <p:nvPr userDrawn="1"/>
        </p:nvSpPr>
        <p:spPr>
          <a:xfrm>
            <a:off x="6528650" y="5107525"/>
            <a:ext cx="361831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l-PL" sz="1200" u="sng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wne@wne.uw.edu.pl</a:t>
            </a:r>
            <a:r>
              <a:rPr lang="pl-PL" sz="12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| </a:t>
            </a:r>
            <a:r>
              <a:rPr lang="pl-PL" sz="1200" u="sng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www.wne.uw.edu.pl</a:t>
            </a:r>
            <a:r>
              <a:rPr lang="pl-PL" sz="12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FC292BCB-A3AA-B9AA-DAB2-5DB36676B5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3513" y="44484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Unit</a:t>
            </a:r>
          </a:p>
        </p:txBody>
      </p:sp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D81ED479-2000-5D22-5C77-9DC7DC7E3D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3513" y="40039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6" name="Symbol zastępczy tekstu 4">
            <a:extLst>
              <a:ext uri="{FF2B5EF4-FFF2-40B4-BE49-F238E27FC236}">
                <a16:creationId xmlns:a16="http://schemas.microsoft.com/office/drawing/2014/main" id="{5251C803-964A-2554-149B-CD4E7D5D0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13" y="3758501"/>
            <a:ext cx="4383087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 err="1"/>
              <a:t>Title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594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: jasn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53A524BB-380A-95A0-95AA-B274A1720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564" y="464289"/>
            <a:ext cx="6653675" cy="122858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468BF1F-14B3-4AEF-537F-A07F9CDD07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2546" y="2246907"/>
            <a:ext cx="9144000" cy="2387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rgbClr val="B8001B"/>
                </a:solidFill>
              </a:defRPr>
            </a:lvl1pPr>
          </a:lstStyle>
          <a:p>
            <a:r>
              <a:rPr lang="pl-PL" dirty="0"/>
              <a:t>[</a:t>
            </a:r>
            <a:r>
              <a:rPr lang="pl-PL" dirty="0" err="1"/>
              <a:t>Title</a:t>
            </a:r>
            <a:r>
              <a:rPr lang="pl-PL" dirty="0"/>
              <a:t>] </a:t>
            </a:r>
            <a:r>
              <a:rPr lang="pl-PL" dirty="0" err="1"/>
              <a:t>Lörem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fada</a:t>
            </a:r>
            <a:r>
              <a:rPr lang="pl-PL" dirty="0"/>
              <a:t> gala in och </a:t>
            </a:r>
            <a:r>
              <a:rPr lang="pl-PL" dirty="0" err="1"/>
              <a:t>etnoform</a:t>
            </a:r>
            <a:r>
              <a:rPr lang="pl-PL" dirty="0"/>
              <a:t> </a:t>
            </a:r>
            <a:r>
              <a:rPr lang="pl-PL" dirty="0" err="1"/>
              <a:t>javär</a:t>
            </a:r>
            <a:r>
              <a:rPr lang="pl-PL" dirty="0"/>
              <a:t> </a:t>
            </a:r>
            <a:r>
              <a:rPr lang="pl-PL" dirty="0" err="1"/>
              <a:t>egosisamma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88B678-C1F4-75A9-FEF7-5518127975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2546" y="4835757"/>
            <a:ext cx="9144000" cy="7664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[</a:t>
            </a:r>
            <a:r>
              <a:rPr lang="pl-PL" dirty="0" err="1"/>
              <a:t>Subtitle</a:t>
            </a:r>
            <a:r>
              <a:rPr lang="pl-PL" dirty="0"/>
              <a:t>] </a:t>
            </a:r>
            <a:r>
              <a:rPr lang="pl-PL" dirty="0" err="1"/>
              <a:t>Fonostik</a:t>
            </a:r>
            <a:r>
              <a:rPr lang="pl-PL" dirty="0"/>
              <a:t> </a:t>
            </a:r>
            <a:r>
              <a:rPr lang="pl-PL" dirty="0" err="1"/>
              <a:t>nånannanism</a:t>
            </a:r>
            <a:r>
              <a:rPr lang="pl-PL" dirty="0"/>
              <a:t> </a:t>
            </a:r>
            <a:r>
              <a:rPr lang="pl-PL" dirty="0" err="1"/>
              <a:t>ultrakadir</a:t>
            </a:r>
            <a:r>
              <a:rPr lang="pl-PL" dirty="0"/>
              <a:t> </a:t>
            </a:r>
            <a:r>
              <a:rPr lang="pl-PL" dirty="0" err="1"/>
              <a:t>astrotes</a:t>
            </a:r>
            <a:r>
              <a:rPr lang="pl-PL" dirty="0"/>
              <a:t> </a:t>
            </a:r>
            <a:r>
              <a:rPr lang="pl-PL" dirty="0" err="1"/>
              <a:t>teskade</a:t>
            </a:r>
            <a:r>
              <a:rPr lang="pl-PL" dirty="0"/>
              <a:t> </a:t>
            </a:r>
            <a:r>
              <a:rPr lang="pl-PL" dirty="0" err="1"/>
              <a:t>denas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062B43A-2005-2631-D8FC-EA552477FC28}"/>
              </a:ext>
            </a:extLst>
          </p:cNvPr>
          <p:cNvSpPr/>
          <p:nvPr userDrawn="1"/>
        </p:nvSpPr>
        <p:spPr>
          <a:xfrm flipH="1">
            <a:off x="1745245" y="6053905"/>
            <a:ext cx="10459455" cy="816795"/>
          </a:xfrm>
          <a:prstGeom prst="rect">
            <a:avLst/>
          </a:prstGeom>
          <a:solidFill>
            <a:srgbClr val="B8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B8001B"/>
              </a:solidFill>
            </a:endParaRPr>
          </a:p>
        </p:txBody>
      </p:sp>
      <p:sp>
        <p:nvSpPr>
          <p:cNvPr id="14" name="Symbol zastępczy stopki 4">
            <a:extLst>
              <a:ext uri="{FF2B5EF4-FFF2-40B4-BE49-F238E27FC236}">
                <a16:creationId xmlns:a16="http://schemas.microsoft.com/office/drawing/2014/main" id="{3484EA46-BD84-C003-AD05-3BA65564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4540" y="6228155"/>
            <a:ext cx="8792006" cy="48579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pPr>
              <a:lnSpc>
                <a:spcPts val="1840"/>
              </a:lnSpc>
            </a:pPr>
            <a:r>
              <a:rPr lang="pl-PL" b="1" dirty="0" err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2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74952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rona tytułowa: ciemn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udynek WNE">
            <a:extLst>
              <a:ext uri="{FF2B5EF4-FFF2-40B4-BE49-F238E27FC236}">
                <a16:creationId xmlns:a16="http://schemas.microsoft.com/office/drawing/2014/main" id="{8D9AF58C-E150-8E03-59BD-307A9F1C5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3" r="1114" b="3290"/>
          <a:stretch/>
        </p:blipFill>
        <p:spPr>
          <a:xfrm>
            <a:off x="-47065" y="-104999"/>
            <a:ext cx="12251765" cy="69756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468BF1F-14B3-4AEF-537F-A07F9CDD07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2546" y="2246907"/>
            <a:ext cx="9144000" cy="2387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</a:t>
            </a:r>
            <a:r>
              <a:rPr lang="pl-PL" dirty="0" err="1"/>
              <a:t>Title</a:t>
            </a:r>
            <a:r>
              <a:rPr lang="pl-PL" dirty="0"/>
              <a:t>] </a:t>
            </a:r>
            <a:r>
              <a:rPr lang="pl-PL" dirty="0" err="1"/>
              <a:t>Lörem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fada</a:t>
            </a:r>
            <a:br>
              <a:rPr lang="pl-PL" dirty="0"/>
            </a:br>
            <a:r>
              <a:rPr lang="pl-PL" dirty="0"/>
              <a:t>in och </a:t>
            </a:r>
            <a:r>
              <a:rPr lang="pl-PL" dirty="0" err="1"/>
              <a:t>etnoform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88B678-C1F4-75A9-FEF7-5518127975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2546" y="4835757"/>
            <a:ext cx="9144000" cy="7664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[</a:t>
            </a:r>
            <a:r>
              <a:rPr lang="pl-PL" dirty="0" err="1"/>
              <a:t>Subtitle</a:t>
            </a:r>
            <a:r>
              <a:rPr lang="pl-PL" dirty="0"/>
              <a:t>] </a:t>
            </a:r>
            <a:r>
              <a:rPr lang="pl-PL" dirty="0" err="1"/>
              <a:t>Fonostik</a:t>
            </a:r>
            <a:r>
              <a:rPr lang="pl-PL" dirty="0"/>
              <a:t> </a:t>
            </a:r>
            <a:r>
              <a:rPr lang="pl-PL" dirty="0" err="1"/>
              <a:t>nånannanism</a:t>
            </a:r>
            <a:r>
              <a:rPr lang="pl-PL" dirty="0"/>
              <a:t> </a:t>
            </a:r>
            <a:r>
              <a:rPr lang="pl-PL" dirty="0" err="1"/>
              <a:t>ultrakadir</a:t>
            </a:r>
            <a:r>
              <a:rPr lang="pl-PL" dirty="0"/>
              <a:t> </a:t>
            </a:r>
            <a:r>
              <a:rPr lang="pl-PL" dirty="0" err="1"/>
              <a:t>astrotes</a:t>
            </a:r>
            <a:r>
              <a:rPr lang="pl-PL" dirty="0"/>
              <a:t> </a:t>
            </a:r>
            <a:r>
              <a:rPr lang="pl-PL" dirty="0" err="1"/>
              <a:t>teskade</a:t>
            </a:r>
            <a:r>
              <a:rPr lang="pl-PL" dirty="0"/>
              <a:t> </a:t>
            </a:r>
            <a:r>
              <a:rPr lang="pl-PL" dirty="0" err="1"/>
              <a:t>denas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CE29287-4CAA-1389-E3AD-497EB21F1BB7}"/>
              </a:ext>
            </a:extLst>
          </p:cNvPr>
          <p:cNvSpPr/>
          <p:nvPr userDrawn="1"/>
        </p:nvSpPr>
        <p:spPr>
          <a:xfrm flipH="1">
            <a:off x="1745245" y="6053905"/>
            <a:ext cx="10459455" cy="816795"/>
          </a:xfrm>
          <a:prstGeom prst="rect">
            <a:avLst/>
          </a:prstGeom>
          <a:solidFill>
            <a:srgbClr val="B8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B8001B"/>
              </a:solidFill>
            </a:endParaRPr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689C2BB7-1578-B225-2B41-F7591653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4540" y="6228155"/>
            <a:ext cx="8792006" cy="48579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pPr>
              <a:lnSpc>
                <a:spcPts val="1840"/>
              </a:lnSpc>
            </a:pPr>
            <a:r>
              <a:rPr lang="pl-PL" b="1" dirty="0" err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0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927AEA1-7385-D01B-7348-83573B420E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736" y="496094"/>
            <a:ext cx="6582132" cy="121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2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rona tytułowa: indy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udynek WNE">
            <a:extLst>
              <a:ext uri="{FF2B5EF4-FFF2-40B4-BE49-F238E27FC236}">
                <a16:creationId xmlns:a16="http://schemas.microsoft.com/office/drawing/2014/main" id="{043EF1A4-163F-D95B-3BA7-FE64BD288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235" y="-39441"/>
            <a:ext cx="12333874" cy="693696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367D72A-A1F7-ED0E-80B7-CF4D71F028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736" y="496094"/>
            <a:ext cx="6582132" cy="121537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468BF1F-14B3-4AEF-537F-A07F9CDD07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2546" y="2246907"/>
            <a:ext cx="9144000" cy="2387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[</a:t>
            </a:r>
            <a:r>
              <a:rPr lang="pl-PL" dirty="0" err="1"/>
              <a:t>Title</a:t>
            </a:r>
            <a:r>
              <a:rPr lang="pl-PL" dirty="0"/>
              <a:t>] </a:t>
            </a:r>
            <a:r>
              <a:rPr lang="pl-PL" dirty="0" err="1"/>
              <a:t>Lörem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fada</a:t>
            </a:r>
            <a:br>
              <a:rPr lang="pl-PL" dirty="0"/>
            </a:br>
            <a:r>
              <a:rPr lang="pl-PL" dirty="0"/>
              <a:t>in och </a:t>
            </a:r>
            <a:r>
              <a:rPr lang="pl-PL" dirty="0" err="1"/>
              <a:t>etnoform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88B678-C1F4-75A9-FEF7-5518127975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2546" y="4835757"/>
            <a:ext cx="9144000" cy="7664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[</a:t>
            </a:r>
            <a:r>
              <a:rPr lang="pl-PL" dirty="0" err="1"/>
              <a:t>Subtitle</a:t>
            </a:r>
            <a:r>
              <a:rPr lang="pl-PL" dirty="0"/>
              <a:t>] </a:t>
            </a:r>
            <a:r>
              <a:rPr lang="pl-PL" dirty="0" err="1"/>
              <a:t>Fonostik</a:t>
            </a:r>
            <a:r>
              <a:rPr lang="pl-PL" dirty="0"/>
              <a:t> </a:t>
            </a:r>
            <a:r>
              <a:rPr lang="pl-PL" dirty="0" err="1"/>
              <a:t>nånannanism</a:t>
            </a:r>
            <a:r>
              <a:rPr lang="pl-PL" dirty="0"/>
              <a:t> </a:t>
            </a:r>
            <a:r>
              <a:rPr lang="pl-PL" dirty="0" err="1"/>
              <a:t>ultrakadir</a:t>
            </a:r>
            <a:r>
              <a:rPr lang="pl-PL" dirty="0"/>
              <a:t> </a:t>
            </a:r>
            <a:r>
              <a:rPr lang="pl-PL" dirty="0" err="1"/>
              <a:t>astrotes</a:t>
            </a:r>
            <a:r>
              <a:rPr lang="pl-PL" dirty="0"/>
              <a:t> </a:t>
            </a:r>
            <a:r>
              <a:rPr lang="pl-PL" dirty="0" err="1"/>
              <a:t>teskade</a:t>
            </a:r>
            <a:r>
              <a:rPr lang="pl-PL" dirty="0"/>
              <a:t> </a:t>
            </a:r>
            <a:r>
              <a:rPr lang="pl-PL" dirty="0" err="1"/>
              <a:t>denas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5F9055B-C2E6-0E7C-4F27-5EF859A230E5}"/>
              </a:ext>
            </a:extLst>
          </p:cNvPr>
          <p:cNvSpPr/>
          <p:nvPr userDrawn="1"/>
        </p:nvSpPr>
        <p:spPr>
          <a:xfrm flipH="1">
            <a:off x="1732545" y="6109444"/>
            <a:ext cx="10534094" cy="788081"/>
          </a:xfrm>
          <a:prstGeom prst="rect">
            <a:avLst/>
          </a:prstGeom>
          <a:solidFill>
            <a:srgbClr val="B8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B8001B"/>
              </a:solidFill>
            </a:endParaRPr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6DFA0717-B9F3-B644-4F52-4E83C827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4540" y="6228155"/>
            <a:ext cx="8792006" cy="48579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pPr>
              <a:lnSpc>
                <a:spcPts val="1840"/>
              </a:lnSpc>
            </a:pPr>
            <a:r>
              <a:rPr lang="pl-PL" b="1" dirty="0" err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2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62997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rona działowa: jasn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Budynek WNE">
            <a:extLst>
              <a:ext uri="{FF2B5EF4-FFF2-40B4-BE49-F238E27FC236}">
                <a16:creationId xmlns:a16="http://schemas.microsoft.com/office/drawing/2014/main" id="{291C25B7-F6DD-07DD-B467-864DDB6D2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021" b="21442"/>
          <a:stretch/>
        </p:blipFill>
        <p:spPr>
          <a:xfrm>
            <a:off x="1072479" y="5782237"/>
            <a:ext cx="11190457" cy="10964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BD2DC55-77B7-8892-9D50-EE737BFA2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2480" y="1709739"/>
            <a:ext cx="10552784" cy="26067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8FA865-2567-F577-FB79-7856C98E4F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2480" y="4604721"/>
            <a:ext cx="10552784" cy="752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[</a:t>
            </a:r>
            <a:r>
              <a:rPr lang="pl-PL" dirty="0" err="1"/>
              <a:t>Subtitle</a:t>
            </a:r>
            <a:r>
              <a:rPr lang="pl-PL" dirty="0"/>
              <a:t>]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E0D0A4-273C-B922-FF7F-52EC90AA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4795" y="6198955"/>
            <a:ext cx="1396632" cy="24233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4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67DB79CA-AB88-404E-89B3-932D65467809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C2DCF1-F53A-B433-8D8B-D6AC2E12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671" y="6198955"/>
            <a:ext cx="449188" cy="24233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4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3AF0E78C-868F-634E-9D06-0F36479922C4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9231BEE7-A9B5-2C56-7A8A-1C97751A70CE}"/>
              </a:ext>
            </a:extLst>
          </p:cNvPr>
          <p:cNvCxnSpPr/>
          <p:nvPr userDrawn="1"/>
        </p:nvCxnSpPr>
        <p:spPr>
          <a:xfrm>
            <a:off x="1072480" y="4472609"/>
            <a:ext cx="10552784" cy="0"/>
          </a:xfrm>
          <a:prstGeom prst="line">
            <a:avLst/>
          </a:prstGeom>
          <a:ln w="19050">
            <a:solidFill>
              <a:srgbClr val="B8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25E8037E-5C73-251D-1DD8-0A962D4E608E}"/>
              </a:ext>
            </a:extLst>
          </p:cNvPr>
          <p:cNvSpPr/>
          <p:nvPr userDrawn="1"/>
        </p:nvSpPr>
        <p:spPr>
          <a:xfrm>
            <a:off x="0" y="5782237"/>
            <a:ext cx="1072479" cy="1096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6754E66-70B5-7A0A-DAE5-F7B6164E68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769" y="435989"/>
            <a:ext cx="5328987" cy="983983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F77DC6-64DC-4C1D-F386-1CD5EAC8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9458" y="6004659"/>
            <a:ext cx="8034093" cy="48579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pPr>
              <a:lnSpc>
                <a:spcPts val="1840"/>
              </a:lnSpc>
            </a:pPr>
            <a:r>
              <a:rPr lang="pl-PL" b="1" dirty="0" err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2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87866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rona działowa: indy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Budynek WNE">
            <a:extLst>
              <a:ext uri="{FF2B5EF4-FFF2-40B4-BE49-F238E27FC236}">
                <a16:creationId xmlns:a16="http://schemas.microsoft.com/office/drawing/2014/main" id="{4F1FB0D1-62A8-43C4-9EEF-56466DCED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235" y="-39441"/>
            <a:ext cx="12333874" cy="693696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BD2DC55-77B7-8892-9D50-EE737BFA2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2480" y="1709739"/>
            <a:ext cx="10552784" cy="26067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8FA865-2567-F577-FB79-7856C98E4F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2480" y="4631635"/>
            <a:ext cx="10552784" cy="1098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[</a:t>
            </a:r>
            <a:r>
              <a:rPr lang="pl-PL" dirty="0" err="1"/>
              <a:t>Subtitle</a:t>
            </a:r>
            <a:r>
              <a:rPr lang="pl-PL" dirty="0"/>
              <a:t>]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E0D0A4-273C-B922-FF7F-52EC90AA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8557" y="6192556"/>
            <a:ext cx="1396632" cy="24233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4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522EAAAD-043F-7447-8172-135331C85764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EC2DCF1-F53A-B433-8D8B-D6AC2E12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76" y="6192556"/>
            <a:ext cx="449188" cy="24233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r"/>
            <a:fld id="{3AF0E78C-868F-634E-9D06-0F36479922C4}" type="slidenum">
              <a:rPr lang="pl-PL" smtClean="0"/>
              <a:pPr algn="r"/>
              <a:t>‹#›</a:t>
            </a:fld>
            <a:endParaRPr lang="pl-PL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298C0C1-3C21-2485-A089-9588C61599DC}"/>
              </a:ext>
            </a:extLst>
          </p:cNvPr>
          <p:cNvCxnSpPr/>
          <p:nvPr userDrawn="1"/>
        </p:nvCxnSpPr>
        <p:spPr>
          <a:xfrm>
            <a:off x="1072480" y="4472609"/>
            <a:ext cx="10552784" cy="0"/>
          </a:xfrm>
          <a:prstGeom prst="line">
            <a:avLst/>
          </a:prstGeom>
          <a:ln w="19050">
            <a:solidFill>
              <a:srgbClr val="B8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8A748245-52CF-DD08-B9F3-3E1DD91F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480" y="6004659"/>
            <a:ext cx="8521071" cy="48579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pPr>
              <a:lnSpc>
                <a:spcPts val="1840"/>
              </a:lnSpc>
            </a:pPr>
            <a:r>
              <a:rPr lang="pl-PL" b="1" dirty="0" err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0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0568D72-905F-EACC-8E77-19EC9FFC9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736" y="496094"/>
            <a:ext cx="6582132" cy="121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ze znakiem wod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29EB490-91F8-7D79-ABD9-800E807ED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4840941" y="54971"/>
            <a:ext cx="7351059" cy="6044195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900AE641-4F9B-0A04-38C5-694B5B3EB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5753" y="2035593"/>
            <a:ext cx="1004698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9C80936B-E954-3D5B-2A66-BD61D831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331" y="4995970"/>
            <a:ext cx="9921724" cy="113920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5C810125-E8D6-0BE7-7104-48180EC0138C}"/>
              </a:ext>
            </a:extLst>
          </p:cNvPr>
          <p:cNvCxnSpPr>
            <a:cxnSpLocks/>
          </p:cNvCxnSpPr>
          <p:nvPr userDrawn="1"/>
        </p:nvCxnSpPr>
        <p:spPr>
          <a:xfrm>
            <a:off x="1703540" y="4753632"/>
            <a:ext cx="9921724" cy="0"/>
          </a:xfrm>
          <a:prstGeom prst="line">
            <a:avLst/>
          </a:prstGeom>
          <a:ln w="19050">
            <a:solidFill>
              <a:srgbClr val="B8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E05D745B-E415-3535-0F58-CAA90B5E8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381" y="464289"/>
            <a:ext cx="6653675" cy="12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hyperlink" Target="http://www.wne.uw.edu.pl/" TargetMode="Externa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hyperlink" Target="mailto:wne@wne.uw.edu.pl" TargetMode="Externa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wne.uw.edu.pl/" TargetMode="External"/><Relationship Id="rId5" Type="http://schemas.openxmlformats.org/officeDocument/2006/relationships/hyperlink" Target="mailto:wne@wne.uw.edu.pl" TargetMode="External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24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0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8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801" r:id="rId3"/>
    <p:sldLayoutId id="2147483790" r:id="rId4"/>
    <p:sldLayoutId id="2147483802" r:id="rId5"/>
    <p:sldLayoutId id="2147483776" r:id="rId6"/>
    <p:sldLayoutId id="214748383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AA42A8B-56CC-99BB-437F-528CF4B1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8D410E-A8DF-2DFD-E5D8-B6A800CB6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56279E-02BF-55FD-70DC-9F6E3D823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7787" y="6324012"/>
            <a:ext cx="1555937" cy="242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A22010C0-69B8-6F43-97A7-60029EF3512F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97B4BE-B172-B5EA-7EBE-FCD4D8271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012"/>
            <a:ext cx="4114800" cy="242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171DAE-6266-4E50-C35F-491759D0B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4612" y="6324012"/>
            <a:ext cx="449188" cy="242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B12A47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3AF0E78C-868F-634E-9D06-0F36479922C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D0C245EE-918F-70C9-6288-9A6F8030C51F}"/>
              </a:ext>
            </a:extLst>
          </p:cNvPr>
          <p:cNvSpPr txBox="1">
            <a:spLocks/>
          </p:cNvSpPr>
          <p:nvPr userDrawn="1"/>
        </p:nvSpPr>
        <p:spPr>
          <a:xfrm>
            <a:off x="827024" y="6324012"/>
            <a:ext cx="3067132" cy="242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b="0" i="0" kern="1200" dirty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University of </a:t>
            </a:r>
            <a:r>
              <a:rPr lang="pl-PL" sz="800" b="0" i="0" kern="1200" dirty="0" err="1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Warsaw</a:t>
            </a:r>
            <a:r>
              <a:rPr lang="pl-PL" sz="800" b="0" i="0" kern="1200" dirty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| </a:t>
            </a:r>
            <a:r>
              <a:rPr lang="pl-PL" sz="800" b="0" i="0" kern="1200" dirty="0" err="1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Faculty</a:t>
            </a:r>
            <a:r>
              <a:rPr lang="pl-PL" sz="800" b="0" i="0" kern="1200" dirty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of </a:t>
            </a:r>
            <a:r>
              <a:rPr lang="pl-PL" sz="800" b="0" i="0" kern="1200" dirty="0" err="1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Economic</a:t>
            </a:r>
            <a:r>
              <a:rPr lang="pl-PL" sz="800" b="0" i="0" kern="1200" dirty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pl-PL" sz="800" b="0" i="0" kern="1200" dirty="0" err="1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Sciences</a:t>
            </a:r>
            <a:r>
              <a:rPr lang="pl-PL" sz="800" b="0" i="0" kern="1200" dirty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</a:p>
          <a:p>
            <a:pPr>
              <a:lnSpc>
                <a:spcPts val="1000"/>
              </a:lnSpc>
            </a:pPr>
            <a:r>
              <a:rPr lang="pl-PL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wne@wne.uw.edu.pl</a:t>
            </a:r>
            <a:r>
              <a:rPr lang="pl-PL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pl-PL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| </a:t>
            </a:r>
            <a:r>
              <a:rPr lang="pl-PL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www.wne.uw.edu.pl</a:t>
            </a:r>
            <a:r>
              <a:rPr lang="pl-PL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en-US" dirty="0">
              <a:solidFill>
                <a:srgbClr val="B8001B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477C258-729B-6833-1C40-E78540956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4045" y="6116596"/>
            <a:ext cx="722893" cy="59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5" r:id="rId3"/>
    <p:sldLayoutId id="2147483756" r:id="rId4"/>
    <p:sldLayoutId id="2147483757" r:id="rId5"/>
    <p:sldLayoutId id="2147483758" r:id="rId6"/>
    <p:sldLayoutId id="2147483836" r:id="rId7"/>
    <p:sldLayoutId id="2147483837" r:id="rId8"/>
    <p:sldLayoutId id="2147483759" r:id="rId9"/>
    <p:sldLayoutId id="214748376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761873D-9F06-3E39-0C38-C9BE5DE7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C08E95-ED53-E5DD-2A76-3A75DB4FD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8AD1DE-2085-F7D6-A447-0135CF85D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E2DD9-BF78-ED46-B0D0-1025D9D50A9C}" type="datetimeFigureOut">
              <a:rPr lang="pl-PL" smtClean="0"/>
              <a:t>25.09.2023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B7D413-B0A7-4904-7186-51EB184A3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52258" y="4884177"/>
            <a:ext cx="2702011" cy="24233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r>
              <a:rPr lang="pl-PL" dirty="0" err="1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Title</a:t>
            </a:r>
            <a:endParaRPr lang="pl-PL" dirty="0">
              <a:solidFill>
                <a:schemeClr val="tx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1E4BE-75EC-8DCA-DB68-2D1E14FA3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0485D-8F56-8949-813A-5B60121B2C7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087CBF0-8FB1-9F9D-F54F-F9EC7B3955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79885" y="60507"/>
            <a:ext cx="714938" cy="587837"/>
          </a:xfrm>
          <a:prstGeom prst="rect">
            <a:avLst/>
          </a:prstGeom>
        </p:spPr>
      </p:pic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8CA8EF18-267F-B1E6-1FD3-930CB6F6F90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025016" y="2272673"/>
            <a:ext cx="3067132" cy="242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b="0" i="0" kern="1200" dirty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University of </a:t>
            </a:r>
            <a:r>
              <a:rPr lang="pl-PL" sz="800" b="0" i="0" kern="1200" dirty="0" err="1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Warsaw</a:t>
            </a:r>
            <a:r>
              <a:rPr lang="pl-PL" sz="800" b="0" i="0" kern="1200" dirty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| </a:t>
            </a:r>
            <a:r>
              <a:rPr lang="pl-PL" sz="800" b="0" i="0" kern="1200" dirty="0" err="1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Faculty</a:t>
            </a:r>
            <a:r>
              <a:rPr lang="pl-PL" sz="800" b="0" i="0" kern="1200" dirty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of </a:t>
            </a:r>
            <a:r>
              <a:rPr lang="pl-PL" sz="800" b="0" i="0" kern="1200" dirty="0" err="1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Economic</a:t>
            </a:r>
            <a:r>
              <a:rPr lang="pl-PL" sz="800" b="0" i="0" kern="1200" dirty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pl-PL" sz="800" b="0" i="0" kern="1200" dirty="0" err="1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Sciences</a:t>
            </a:r>
            <a:r>
              <a:rPr lang="pl-PL" sz="800" b="0" i="0" kern="1200" dirty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</a:p>
          <a:p>
            <a:pPr>
              <a:lnSpc>
                <a:spcPts val="1000"/>
              </a:lnSpc>
            </a:pPr>
            <a:r>
              <a:rPr lang="pl-PL" sz="8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wne@wne.uw.edu.pl</a:t>
            </a:r>
            <a:r>
              <a:rPr lang="pl-PL" sz="8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pl-PL" sz="8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| </a:t>
            </a:r>
            <a:r>
              <a:rPr lang="pl-PL" sz="800" u="sng" dirty="0" err="1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www.wne.uw.edu.pl</a:t>
            </a:r>
            <a:r>
              <a:rPr lang="pl-PL" sz="8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en-US" sz="800" dirty="0">
              <a:solidFill>
                <a:srgbClr val="B8001B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2300C9-51CD-61EF-583A-57A6F3A6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74538B-6438-E55F-A59B-3DB16EF21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D28FE1-ED80-DAB3-568A-4EA7B5D1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AAAD-043F-7447-8172-135331C85764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9FAE432-508D-67C9-8F90-D88886C6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F0E78C-868F-634E-9D06-0F36479922C4}" type="slidenum">
              <a:rPr lang="pl-PL" smtClean="0"/>
              <a:pPr algn="r"/>
              <a:t>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1F3705-9195-D80C-4A99-84C7148F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840"/>
              </a:lnSpc>
            </a:pPr>
            <a:r>
              <a:rPr lang="pl-PL" b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0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  <a:endParaRPr lang="pl-PL" sz="10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2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27922-7543-9FD0-6916-528A5DE1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5E1290-A279-14B2-2AA4-2D9BD0273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7A3EA2-14B2-D1EF-F987-9212D428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AAAD-043F-7447-8172-135331C85764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BA81C37-319C-5730-44FE-5B44B567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AF0E78C-868F-634E-9D06-0F36479922C4}" type="slidenum">
              <a:rPr lang="pl-PL" smtClean="0"/>
              <a:pPr algn="r"/>
              <a:t>10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786CC0-BD61-20E0-D3A3-8F0D63A2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840"/>
              </a:lnSpc>
            </a:pPr>
            <a:r>
              <a:rPr lang="pl-PL" b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0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  <a:endParaRPr lang="pl-PL" sz="10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8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2AD7D-446F-DFEE-5C4D-94BC778D1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C22488-984C-EA03-EBEA-A01737BBC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03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DF10DF-8ADD-3CA5-B1E9-268DDD1C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356FFB-1BCE-A773-FA5A-36B5AF6A5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2F4123-CA9E-9A8C-5F6C-5A3DFE41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79CA-AB88-404E-89B3-932D65467809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02D14CC-5D85-D5A5-0BC0-9DE4C698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CB6D50-E125-5F8F-678A-94AA0051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840"/>
              </a:lnSpc>
            </a:pPr>
            <a:r>
              <a:rPr lang="pl-PL" b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2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  <a:endParaRPr lang="pl-PL" sz="12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1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8554EF-F06B-A82F-53E3-E50B92EB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0D77AD-FE79-3F3B-D43B-359CAF13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43C-69AF-DE41-9FA1-D815921CF59D}" type="datetime1">
              <a:rPr lang="pl-PL" smtClean="0"/>
              <a:t>25.09.2023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C2DE33-E289-F80C-B258-F5DCE124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A734F5-55D8-E968-D1CF-400F8D53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13</a:t>
            </a:fld>
            <a:endParaRPr lang="pl-PL"/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36BC1F72-EB51-9FF3-E338-0FB00FF90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273862"/>
              </p:ext>
            </p:extLst>
          </p:nvPr>
        </p:nvGraphicFramePr>
        <p:xfrm>
          <a:off x="838200" y="1849942"/>
          <a:ext cx="10515600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97839207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0591616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5232995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6766294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89265091"/>
                    </a:ext>
                  </a:extLst>
                </a:gridCol>
              </a:tblGrid>
              <a:tr h="346523">
                <a:tc>
                  <a:txBody>
                    <a:bodyPr/>
                    <a:lstStyle/>
                    <a:p>
                      <a:r>
                        <a:rPr lang="pl-PL" dirty="0"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Nagłówek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23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tekst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17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0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887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7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729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14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48E7DA-0AE1-0997-8E3D-2851839F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CF0A0A-5245-71B4-2A20-E2BF0B428E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9B0A61-043C-AA6C-D38D-71B39D88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0FFD-E480-4D43-9D2F-2009F5E45C37}" type="datetime1">
              <a:rPr lang="pl-PL" smtClean="0"/>
              <a:t>25.09.2023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1CB1629-FE61-6875-47EE-7C135895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6FDE44-3F6D-969F-0058-218EDF7F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14</a:t>
            </a:fld>
            <a:endParaRPr lang="pl-PL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060CB65-B2A0-2A88-28C8-4B574A6A6D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90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53E184-0520-93EB-8CFB-4F808237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B317F-DACB-F80B-5E54-2A7FE6F84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8AE96C-C6A1-C6A6-FB3B-CA0409B4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43C-69AF-DE41-9FA1-D815921CF59D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0793B2-36CB-860F-9FE5-E1CBBBA43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Dane prelegenta</a:t>
            </a:r>
          </a:p>
          <a:p>
            <a:r>
              <a:rPr lang="pl-PL" dirty="0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9D0EFE-1200-7097-9128-C748AA76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253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C2DEAF-94CD-F0A9-4B9A-334446E0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506EA6F-5B17-0736-908C-1A548A47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AC9C-1697-5C41-A148-380EF0DF8CCC}" type="datetime1">
              <a:rPr lang="pl-PL" smtClean="0"/>
              <a:t>25.09.2023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B2EB3F-56F1-107F-6423-80265CE9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915D9B6-BB73-92BD-1175-E112E9CA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44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0FF43ED-344B-6B78-FBBD-E24669F8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158-4DEA-C24E-9111-3F41FF27D2FF}" type="datetime1">
              <a:rPr lang="pl-PL" smtClean="0"/>
              <a:t>25.09.2023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F8BFDA5-5F6F-ED2E-5650-B83539B4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7BF667-6EA5-D75F-7279-72EF879C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61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260DCB1-32C8-B98D-A8E5-357CDCA4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158-4DEA-C24E-9111-3F41FF27D2FF}" type="datetime1">
              <a:rPr lang="pl-PL" smtClean="0"/>
              <a:t>25.09.2023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DCA8E0F-9D72-8C90-804C-40BBBC5C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4090B2-F646-50AC-DA58-A4DB2F9C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18</a:t>
            </a:fld>
            <a:endParaRPr lang="pl-PL"/>
          </a:p>
        </p:txBody>
      </p:sp>
      <p:graphicFrame>
        <p:nvGraphicFramePr>
          <p:cNvPr id="7" name="Symbol zastępczy wykresu 6">
            <a:extLst>
              <a:ext uri="{FF2B5EF4-FFF2-40B4-BE49-F238E27FC236}">
                <a16:creationId xmlns:a16="http://schemas.microsoft.com/office/drawing/2014/main" id="{CA4FBEE8-BFD8-BE9D-1663-69455146A0A9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72304085"/>
              </p:ext>
            </p:extLst>
          </p:nvPr>
        </p:nvGraphicFramePr>
        <p:xfrm>
          <a:off x="838200" y="1346200"/>
          <a:ext cx="105156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5">
            <a:extLst>
              <a:ext uri="{FF2B5EF4-FFF2-40B4-BE49-F238E27FC236}">
                <a16:creationId xmlns:a16="http://schemas.microsoft.com/office/drawing/2014/main" id="{E76F2B7A-1C1C-B62E-34BE-680F7C24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578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260DCB1-32C8-B98D-A8E5-357CDCA4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158-4DEA-C24E-9111-3F41FF27D2FF}" type="datetime1">
              <a:rPr lang="pl-PL" smtClean="0"/>
              <a:t>25.09.2023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DCA8E0F-9D72-8C90-804C-40BBBC5C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4090B2-F646-50AC-DA58-A4DB2F9C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19</a:t>
            </a:fld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76F2B7A-1C1C-B62E-34BE-680F7C24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9" name="Symbol zastępczy wykresu 8">
            <a:extLst>
              <a:ext uri="{FF2B5EF4-FFF2-40B4-BE49-F238E27FC236}">
                <a16:creationId xmlns:a16="http://schemas.microsoft.com/office/drawing/2014/main" id="{5C5B02EE-AAE1-3EE0-B5FD-77B6E505F0C9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18171777"/>
              </p:ext>
            </p:extLst>
          </p:nvPr>
        </p:nvGraphicFramePr>
        <p:xfrm>
          <a:off x="838200" y="1346200"/>
          <a:ext cx="105156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878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3D5D6-ED23-E0EF-010F-54F75A6E8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EA5E4C-E19D-9226-F4E8-F7EDA8094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692DE6E-15CE-7527-EA84-EF4A7673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840"/>
              </a:lnSpc>
            </a:pPr>
            <a:r>
              <a:rPr lang="pl-PL" b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2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  <a:endParaRPr lang="pl-PL" sz="12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39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260DCB1-32C8-B98D-A8E5-357CDCA4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158-4DEA-C24E-9111-3F41FF27D2FF}" type="datetime1">
              <a:rPr lang="pl-PL" smtClean="0"/>
              <a:t>25.09.2023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DCA8E0F-9D72-8C90-804C-40BBBC5C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4090B2-F646-50AC-DA58-A4DB2F9C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20</a:t>
            </a:fld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76F2B7A-1C1C-B62E-34BE-680F7C24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Symbol zastępczy wykresu 7">
                <a:extLst>
                  <a:ext uri="{FF2B5EF4-FFF2-40B4-BE49-F238E27FC236}">
                    <a16:creationId xmlns:a16="http://schemas.microsoft.com/office/drawing/2014/main" id="{D993C3CC-2ED4-D085-2AAB-9C63E004AAB9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3"/>
              </p:nvPr>
            </p:nvGraphicFramePr>
            <p:xfrm>
              <a:off x="838200" y="1346200"/>
              <a:ext cx="10515600" cy="4368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Symbol zastępczy wykresu 7">
                <a:extLst>
                  <a:ext uri="{FF2B5EF4-FFF2-40B4-BE49-F238E27FC236}">
                    <a16:creationId xmlns:a16="http://schemas.microsoft.com/office/drawing/2014/main" id="{D993C3CC-2ED4-D085-2AAB-9C63E004AA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346200"/>
                <a:ext cx="10515600" cy="43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1352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260DCB1-32C8-B98D-A8E5-357CDCA4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158-4DEA-C24E-9111-3F41FF27D2FF}" type="datetime1">
              <a:rPr lang="pl-PL" smtClean="0"/>
              <a:t>25.09.2023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DCA8E0F-9D72-8C90-804C-40BBBC5C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4090B2-F646-50AC-DA58-A4DB2F9C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21</a:t>
            </a:fld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76F2B7A-1C1C-B62E-34BE-680F7C24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Symbol zastępczy wykresu 14">
                <a:extLst>
                  <a:ext uri="{FF2B5EF4-FFF2-40B4-BE49-F238E27FC236}">
                    <a16:creationId xmlns:a16="http://schemas.microsoft.com/office/drawing/2014/main" id="{ECF340AB-ACE9-9FC7-5B2F-7F603CA7AA17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3"/>
                <p:extLst>
                  <p:ext uri="{D42A27DB-BD31-4B8C-83A1-F6EECF244321}">
                    <p14:modId xmlns:p14="http://schemas.microsoft.com/office/powerpoint/2010/main" val="18546499"/>
                  </p:ext>
                </p:extLst>
              </p:nvPr>
            </p:nvGraphicFramePr>
            <p:xfrm>
              <a:off x="838200" y="1346200"/>
              <a:ext cx="10515600" cy="4368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5" name="Symbol zastępczy wykresu 14">
                <a:extLst>
                  <a:ext uri="{FF2B5EF4-FFF2-40B4-BE49-F238E27FC236}">
                    <a16:creationId xmlns:a16="http://schemas.microsoft.com/office/drawing/2014/main" id="{ECF340AB-ACE9-9FC7-5B2F-7F603CA7AA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346200"/>
                <a:ext cx="10515600" cy="43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76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AC3F8CB-EE51-D357-62B1-9E97C4C2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DE158-4DEA-C24E-9111-3F41FF27D2FF}" type="datetime1">
              <a:rPr lang="pl-PL" smtClean="0"/>
              <a:pPr/>
              <a:t>25.09.2023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CEA5427-10D9-6419-9E8D-85120C06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2E0BED-8AD4-97D8-BFA4-F4BFB0E8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pPr/>
              <a:t>22</a:t>
            </a:fld>
            <a:endParaRPr lang="pl-PL"/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A767DE17-8D22-C01E-B8E0-975C6E60AEE4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269297828"/>
              </p:ext>
            </p:extLst>
          </p:nvPr>
        </p:nvGraphicFramePr>
        <p:xfrm>
          <a:off x="825500" y="1346200"/>
          <a:ext cx="10528299" cy="4450080"/>
        </p:xfrm>
        <a:graphic>
          <a:graphicData uri="http://schemas.openxmlformats.org/drawingml/2006/table">
            <a:tbl>
              <a:tblPr firstRow="1" firstCol="1" lastRow="1" bandRow="1">
                <a:tableStyleId>{85BE263C-DBD7-4A20-BB59-AAB30ACAA65A}</a:tableStyleId>
              </a:tblPr>
              <a:tblGrid>
                <a:gridCol w="1169811">
                  <a:extLst>
                    <a:ext uri="{9D8B030D-6E8A-4147-A177-3AD203B41FA5}">
                      <a16:colId xmlns:a16="http://schemas.microsoft.com/office/drawing/2014/main" val="809846543"/>
                    </a:ext>
                  </a:extLst>
                </a:gridCol>
                <a:gridCol w="1169811">
                  <a:extLst>
                    <a:ext uri="{9D8B030D-6E8A-4147-A177-3AD203B41FA5}">
                      <a16:colId xmlns:a16="http://schemas.microsoft.com/office/drawing/2014/main" val="1284092003"/>
                    </a:ext>
                  </a:extLst>
                </a:gridCol>
                <a:gridCol w="1169811">
                  <a:extLst>
                    <a:ext uri="{9D8B030D-6E8A-4147-A177-3AD203B41FA5}">
                      <a16:colId xmlns:a16="http://schemas.microsoft.com/office/drawing/2014/main" val="3428656838"/>
                    </a:ext>
                  </a:extLst>
                </a:gridCol>
                <a:gridCol w="1169811">
                  <a:extLst>
                    <a:ext uri="{9D8B030D-6E8A-4147-A177-3AD203B41FA5}">
                      <a16:colId xmlns:a16="http://schemas.microsoft.com/office/drawing/2014/main" val="3576686657"/>
                    </a:ext>
                  </a:extLst>
                </a:gridCol>
                <a:gridCol w="1169811">
                  <a:extLst>
                    <a:ext uri="{9D8B030D-6E8A-4147-A177-3AD203B41FA5}">
                      <a16:colId xmlns:a16="http://schemas.microsoft.com/office/drawing/2014/main" val="4010796535"/>
                    </a:ext>
                  </a:extLst>
                </a:gridCol>
                <a:gridCol w="1169811">
                  <a:extLst>
                    <a:ext uri="{9D8B030D-6E8A-4147-A177-3AD203B41FA5}">
                      <a16:colId xmlns:a16="http://schemas.microsoft.com/office/drawing/2014/main" val="2775575746"/>
                    </a:ext>
                  </a:extLst>
                </a:gridCol>
                <a:gridCol w="1169811">
                  <a:extLst>
                    <a:ext uri="{9D8B030D-6E8A-4147-A177-3AD203B41FA5}">
                      <a16:colId xmlns:a16="http://schemas.microsoft.com/office/drawing/2014/main" val="3893067830"/>
                    </a:ext>
                  </a:extLst>
                </a:gridCol>
                <a:gridCol w="1169811">
                  <a:extLst>
                    <a:ext uri="{9D8B030D-6E8A-4147-A177-3AD203B41FA5}">
                      <a16:colId xmlns:a16="http://schemas.microsoft.com/office/drawing/2014/main" val="951561285"/>
                    </a:ext>
                  </a:extLst>
                </a:gridCol>
                <a:gridCol w="1169811">
                  <a:extLst>
                    <a:ext uri="{9D8B030D-6E8A-4147-A177-3AD203B41FA5}">
                      <a16:colId xmlns:a16="http://schemas.microsoft.com/office/drawing/2014/main" val="4264457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707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00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0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44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49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46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8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15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54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821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3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01518"/>
                  </a:ext>
                </a:extLst>
              </a:tr>
            </a:tbl>
          </a:graphicData>
        </a:graphic>
      </p:graphicFrame>
      <p:sp>
        <p:nvSpPr>
          <p:cNvPr id="16" name="Tytuł 15">
            <a:extLst>
              <a:ext uri="{FF2B5EF4-FFF2-40B4-BE49-F238E27FC236}">
                <a16:creationId xmlns:a16="http://schemas.microsoft.com/office/drawing/2014/main" id="{7C8806E6-996F-475D-88DB-00614809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67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A64B1-3119-CE1A-97CE-2BCA5706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305B79-1E2C-5AB0-8704-4C521F8B5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31199C-DBD3-4A89-D53C-3CCE38B2A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33836C-FFED-76B2-10DB-8C1B8076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F29A-13FC-E849-A5C7-68975C99C353}" type="datetime1">
              <a:rPr lang="pl-PL" smtClean="0"/>
              <a:t>25.09.2023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4FF921-5BDD-8778-E23D-2B35C34E5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EC2935-7FFD-B951-A1AA-6DF97C10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671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713EAC-AF83-3C57-D3E9-42A5B4A9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28880C9-021C-8E5A-2E8C-6FD87A0FFA6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E54152B-F8DC-0B89-FF80-C9D0FC812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650B465-D4A7-6D48-C524-212B4F3A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B49-EC6A-BC49-86F8-833F27D2AF53}" type="datetime1">
              <a:rPr lang="pl-PL" smtClean="0"/>
              <a:t>25.09.2023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9A17B4-A6B8-9B9F-AAB8-566A7972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3D212A-0F1D-117A-041E-3703FB89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00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AB72A9E-7E38-9260-89FB-F0722CFD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DF1B-06F3-E341-A48A-8C8F5F182A77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C1794F-9382-615E-C8B0-1D7FF23C9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187C3A-AD25-232E-777E-ACDB6F0006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F4F00BD-F5E7-33C5-3DBC-D6F2B510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21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214C7D-83EA-B8C8-1E0D-CE9705676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087F4D-C9E6-2E71-19C1-1D7552AC11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54452B8-E864-8233-C543-6E69AF69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840"/>
              </a:lnSpc>
            </a:pPr>
            <a:r>
              <a:rPr lang="pl-PL" b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0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  <a:endParaRPr lang="pl-PL" sz="10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5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EE9B640-3ED5-C562-1572-98178009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0024-9651-2940-8D43-1DE53EA52763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1053D5-5A27-7A77-E286-3335874311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A8C4751-9385-6816-005A-55F32CF0ED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9A276C8-A1DB-00E6-15A1-55C5B60414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99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576904B-5113-60CF-C1AD-FA167445C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09EFE3-4136-342A-B3DC-E09609A0C2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BE74AB-1E31-5BBE-BDB0-E2226681F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83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35ECF2-F553-8AA4-0086-BFB887AB1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DAA491-36D9-ABBE-BEB4-1292761E1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2D0E5B-3DBE-03DD-40FC-361AC80A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840"/>
              </a:lnSpc>
            </a:pPr>
            <a:r>
              <a:rPr lang="pl-PL" b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0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  <a:endParaRPr lang="pl-PL" sz="10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9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6E95BC-4591-9EA5-2DCD-0BED6A2361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63530FB-9F71-2366-B241-05EDB57A7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B642EE8-CCCA-1CF2-EF42-00C6F971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840"/>
              </a:lnSpc>
            </a:pPr>
            <a:r>
              <a:rPr lang="pl-PL" b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2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  <a:endParaRPr lang="pl-PL" sz="12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3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9E77BB-13D2-B5A7-95FF-EC7A76D50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7058012-9E05-8FED-C379-47FC6565C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02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F1097B-D6CD-39B8-61F2-60328F63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470EBB-B9CD-ED93-53D8-C1463269A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91BC7A-0DAE-9D59-CE69-F24079C3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79CA-AB88-404E-89B3-932D65467809}" type="datetime1">
              <a:rPr lang="pl-PL" smtClean="0"/>
              <a:t>25.09.2023</a:t>
            </a:fld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BF20E0-E627-3E7A-9EE5-BEEEDFC4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E78C-868F-634E-9D06-0F36479922C4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3AC9F29-AF38-662F-A867-45DB0FF7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ts val="1840"/>
              </a:lnSpc>
            </a:pPr>
            <a:r>
              <a:rPr lang="pl-PL" b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Name</a:t>
            </a:r>
            <a:endParaRPr lang="en-US" b="1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ts val="1840"/>
              </a:lnSpc>
            </a:pPr>
            <a:r>
              <a:rPr lang="pl-PL" sz="12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Unit</a:t>
            </a:r>
            <a:endParaRPr lang="pl-PL" sz="12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03093"/>
      </p:ext>
    </p:extLst>
  </p:cSld>
  <p:clrMapOvr>
    <a:masterClrMapping/>
  </p:clrMapOvr>
</p:sld>
</file>

<file path=ppt/theme/theme1.xml><?xml version="1.0" encoding="utf-8"?>
<a:theme xmlns:a="http://schemas.openxmlformats.org/drawingml/2006/main" name="Strony tytułowe lub zamykają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NE_Presentation" id="{D54790ED-91F6-2241-BB1F-27AEA0EBCAC0}" vid="{88AD0BB9-1AF7-B143-9118-49AF0AC4087F}"/>
    </a:ext>
  </a:extLst>
</a:theme>
</file>

<file path=ppt/theme/theme2.xml><?xml version="1.0" encoding="utf-8"?>
<a:theme xmlns:a="http://schemas.openxmlformats.org/drawingml/2006/main" name="Strony działowe">
  <a:themeElements>
    <a:clrScheme name="WNE">
      <a:dk1>
        <a:srgbClr val="000000"/>
      </a:dk1>
      <a:lt1>
        <a:srgbClr val="FFFFFF"/>
      </a:lt1>
      <a:dk2>
        <a:srgbClr val="323232"/>
      </a:dk2>
      <a:lt2>
        <a:srgbClr val="D5E0E3"/>
      </a:lt2>
      <a:accent1>
        <a:srgbClr val="F07F09"/>
      </a:accent1>
      <a:accent2>
        <a:srgbClr val="B12A47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B12A47"/>
      </a:hlink>
      <a:folHlink>
        <a:srgbClr val="B26B0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NE_Presentation" id="{D54790ED-91F6-2241-BB1F-27AEA0EBCAC0}" vid="{7AE6F664-B73F-1347-9C68-8B0DF7D887C5}"/>
    </a:ext>
  </a:extLst>
</a:theme>
</file>

<file path=ppt/theme/theme3.xml><?xml version="1.0" encoding="utf-8"?>
<a:theme xmlns:a="http://schemas.openxmlformats.org/drawingml/2006/main" name="Strona z treścią">
  <a:themeElements>
    <a:clrScheme name="WNE">
      <a:dk1>
        <a:srgbClr val="000000"/>
      </a:dk1>
      <a:lt1>
        <a:srgbClr val="FFFFFF"/>
      </a:lt1>
      <a:dk2>
        <a:srgbClr val="2C2D31"/>
      </a:dk2>
      <a:lt2>
        <a:srgbClr val="D5E0E3"/>
      </a:lt2>
      <a:accent1>
        <a:srgbClr val="F07F09"/>
      </a:accent1>
      <a:accent2>
        <a:srgbClr val="B1002B"/>
      </a:accent2>
      <a:accent3>
        <a:srgbClr val="043B76"/>
      </a:accent3>
      <a:accent4>
        <a:srgbClr val="60666D"/>
      </a:accent4>
      <a:accent5>
        <a:srgbClr val="2D303A"/>
      </a:accent5>
      <a:accent6>
        <a:srgbClr val="0075C1"/>
      </a:accent6>
      <a:hlink>
        <a:srgbClr val="B10028"/>
      </a:hlink>
      <a:folHlink>
        <a:srgbClr val="1643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NE_Presentation" id="{D54790ED-91F6-2241-BB1F-27AEA0EBCAC0}" vid="{751DA554-9F9B-7C4D-811B-A715086BCF51}"/>
    </a:ext>
  </a:extLst>
</a:theme>
</file>

<file path=ppt/theme/theme4.xml><?xml version="1.0" encoding="utf-8"?>
<a:theme xmlns:a="http://schemas.openxmlformats.org/drawingml/2006/main" name="Układ pion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NE_Presentation" id="{D54790ED-91F6-2241-BB1F-27AEA0EBCAC0}" vid="{D5C6489F-D5DD-054A-88C1-95426F8967E3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WNE_Presentation-1</Template>
  <TotalTime>0</TotalTime>
  <Words>60</Words>
  <Application>Microsoft Office PowerPoint</Application>
  <PresentationFormat>Panoramiczny</PresentationFormat>
  <Paragraphs>56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Arimo</vt:lpstr>
      <vt:lpstr>Calibri</vt:lpstr>
      <vt:lpstr>Strony tytułowe lub zamykające</vt:lpstr>
      <vt:lpstr>Strony działowe</vt:lpstr>
      <vt:lpstr>Strona z treścią</vt:lpstr>
      <vt:lpstr>Układ pionowy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Bogacz</dc:creator>
  <cp:lastModifiedBy>Iwona Bogacz</cp:lastModifiedBy>
  <cp:revision>1</cp:revision>
  <dcterms:created xsi:type="dcterms:W3CDTF">2023-09-25T11:16:56Z</dcterms:created>
  <dcterms:modified xsi:type="dcterms:W3CDTF">2023-09-25T11:17:11Z</dcterms:modified>
</cp:coreProperties>
</file>