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0" r:id="rId4"/>
    <p:sldId id="267" r:id="rId5"/>
    <p:sldId id="268" r:id="rId6"/>
    <p:sldId id="257" r:id="rId7"/>
    <p:sldId id="258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65" autoAdjust="0"/>
    <p:restoredTop sz="94660"/>
  </p:normalViewPr>
  <p:slideViewPr>
    <p:cSldViewPr>
      <p:cViewPr>
        <p:scale>
          <a:sx n="90" d="100"/>
          <a:sy n="90" d="100"/>
        </p:scale>
        <p:origin x="-164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A527A9-8D51-495F-8590-3628EB23A75E}" type="datetimeFigureOut">
              <a:rPr lang="pl-PL" smtClean="0"/>
              <a:pPr/>
              <a:t>07.01.2021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D3E4D3-2726-48D1-BF66-1E524FAC69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Selekcja negatywna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14480" y="4500570"/>
            <a:ext cx="6400800" cy="1752600"/>
          </a:xfrm>
        </p:spPr>
        <p:txBody>
          <a:bodyPr/>
          <a:lstStyle/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r>
              <a:rPr lang="pl-PL" dirty="0" smtClean="0"/>
              <a:t>Michał Sobolewski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3 – Ubezpieczenia 2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Tym razem weźmy pod lupę ubezpieczenie </a:t>
            </a:r>
            <a:r>
              <a:rPr lang="pl-PL" dirty="0" smtClean="0"/>
              <a:t>przedmiotu; takiego jak aparat czy telefon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Kto chce nabyć taką polisę ubezpieczeniową?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Jakie są działania konsumenta przy nabywaniu polisy?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rozwiązać problem?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Budowanie reputacji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Gwarancja jakości (jak w Mc </a:t>
            </a:r>
            <a:r>
              <a:rPr lang="pl-PL" dirty="0" err="1" smtClean="0"/>
              <a:t>Donald’s</a:t>
            </a:r>
            <a:r>
              <a:rPr lang="pl-PL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Standaryzacja na przykładzie Mc </a:t>
            </a:r>
            <a:r>
              <a:rPr lang="pl-PL" dirty="0" err="1" smtClean="0"/>
              <a:t>Donald’s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Asymetria informacji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Pozyskiwanie informacji o jakości jest kosztowne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Trudno dostępne informacje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Zatajanie faktów (np. sprzedaż </a:t>
            </a:r>
            <a:r>
              <a:rPr lang="pl-PL" dirty="0" err="1" smtClean="0"/>
              <a:t>Apratów</a:t>
            </a:r>
            <a:r>
              <a:rPr lang="pl-PL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Wykorzystywanie w teorii gier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Asymetria informacji – przykład aparatów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Sprzedaż/kupno </a:t>
            </a:r>
          </a:p>
          <a:p>
            <a:pPr algn="ctr">
              <a:buNone/>
            </a:pPr>
            <a:r>
              <a:rPr lang="pl-PL" dirty="0" err="1" smtClean="0"/>
              <a:t>Nikona</a:t>
            </a:r>
            <a:r>
              <a:rPr lang="pl-PL" dirty="0" smtClean="0"/>
              <a:t> D700 VS Canona 5D MARK IV </a:t>
            </a:r>
            <a:endParaRPr lang="pl-PL" dirty="0"/>
          </a:p>
        </p:txBody>
      </p:sp>
      <p:pic>
        <p:nvPicPr>
          <p:cNvPr id="6146" name="Picture 2" descr="Nikon D700 - Wstę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3429024" cy="3054949"/>
          </a:xfrm>
          <a:prstGeom prst="rect">
            <a:avLst/>
          </a:prstGeom>
          <a:noFill/>
        </p:spPr>
      </p:pic>
      <p:pic>
        <p:nvPicPr>
          <p:cNvPr id="6148" name="Picture 4" descr="Canon EOS 5D Mark IV - Wstę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4190984" cy="314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Asymetria informacji – przykład 2 - Rynek używanych kart graficznych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Na portalach z różnego typu aukcjami dostępne są do kupienia bardzo wydajne lecz używane karty graficzne będące w przystępnej cenie i w zasięgu budżetowym konsumenta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Nowe w bardzo wysokiej cenie, będące poza budżetem konsumenta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Powód?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357694"/>
            <a:ext cx="3500462" cy="23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26509" cy="32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8861030" cy="29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5643570" y="4357694"/>
            <a:ext cx="71438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powstaje selekcja negatywna?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SCHEMAT Z PLAKATU</a:t>
            </a:r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endParaRPr lang="pl-PL" sz="1100" dirty="0" smtClean="0"/>
          </a:p>
          <a:p>
            <a:pPr algn="ctr">
              <a:buNone/>
            </a:pPr>
            <a:r>
              <a:rPr lang="pl-PL" dirty="0" smtClean="0"/>
              <a:t>ASYMETRIA INFORMACJI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SELEKCJA NEGATYWNA</a:t>
            </a:r>
          </a:p>
          <a:p>
            <a:pPr algn="ctr">
              <a:buNone/>
            </a:pPr>
            <a:endParaRPr lang="pl-PL" dirty="0"/>
          </a:p>
        </p:txBody>
      </p:sp>
      <p:sp>
        <p:nvSpPr>
          <p:cNvPr id="5" name="Strzałka w dół 4"/>
          <p:cNvSpPr/>
          <p:nvPr/>
        </p:nvSpPr>
        <p:spPr>
          <a:xfrm>
            <a:off x="4000496" y="3643314"/>
            <a:ext cx="114300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990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Przykład 1 – Tylko żona do kościoła jeździła…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100 osób chce sprzedać swoje używane – 2 letnie samochody</a:t>
            </a:r>
          </a:p>
          <a:p>
            <a:r>
              <a:rPr lang="pl-PL" sz="2400" dirty="0" smtClean="0"/>
              <a:t>100 osób chce kupić samochód</a:t>
            </a:r>
          </a:p>
          <a:p>
            <a:r>
              <a:rPr lang="pl-PL" sz="2400" dirty="0" smtClean="0"/>
              <a:t>50 spośród 100 to auta z przebiegiem 400 tysięcy kilometrów skręconym na 100 a pozostałe 50 to są auta z oryginalnym przebiegiem 120 tysięcy kilometrów </a:t>
            </a:r>
          </a:p>
          <a:p>
            <a:r>
              <a:rPr lang="pl-PL" sz="2400" dirty="0" smtClean="0"/>
              <a:t>Sprzedawca zna oryginalny przebieg samochodu</a:t>
            </a:r>
          </a:p>
          <a:p>
            <a:r>
              <a:rPr lang="pl-PL" sz="2400" dirty="0" smtClean="0"/>
              <a:t>Nabywca nie oryginalnego przebiegu</a:t>
            </a:r>
            <a:endParaRPr lang="pl-P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572008"/>
            <a:ext cx="3500462" cy="216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Lotki robione są z gęsich piór</a:t>
            </a:r>
          </a:p>
          <a:p>
            <a:r>
              <a:rPr lang="pl-PL" dirty="0" smtClean="0"/>
              <a:t>Przy produkcji są starannie selekcjonowane</a:t>
            </a:r>
          </a:p>
          <a:p>
            <a:r>
              <a:rPr lang="pl-PL" dirty="0" smtClean="0"/>
              <a:t>Porównujemy lotki marki YONEX z serii </a:t>
            </a:r>
            <a:r>
              <a:rPr lang="pl-PL" dirty="0" err="1" smtClean="0"/>
              <a:t>Aerosensa</a:t>
            </a:r>
            <a:r>
              <a:rPr lang="pl-PL" dirty="0" smtClean="0"/>
              <a:t> – </a:t>
            </a:r>
            <a:r>
              <a:rPr lang="pl-PL" dirty="0" err="1" smtClean="0"/>
              <a:t>Aerosensa</a:t>
            </a:r>
            <a:r>
              <a:rPr lang="pl-PL" dirty="0" smtClean="0"/>
              <a:t> 50 i </a:t>
            </a:r>
            <a:r>
              <a:rPr lang="pl-PL" dirty="0" err="1" smtClean="0"/>
              <a:t>Aerosensa</a:t>
            </a:r>
            <a:r>
              <a:rPr lang="pl-PL" dirty="0" smtClean="0"/>
              <a:t> 30</a:t>
            </a:r>
          </a:p>
          <a:p>
            <a:r>
              <a:rPr lang="pl-PL" dirty="0" smtClean="0"/>
              <a:t>Tuba 50tek (tuzin) kosztuje 45$ a tuba 30tek 41$</a:t>
            </a:r>
          </a:p>
          <a:p>
            <a:r>
              <a:rPr lang="pl-PL" dirty="0" smtClean="0"/>
              <a:t>Światowi konsumenci nie znają jakości każdej z poszczególnych lotek</a:t>
            </a:r>
          </a:p>
          <a:p>
            <a:r>
              <a:rPr lang="pl-PL" dirty="0" smtClean="0"/>
              <a:t>Koszt wyprodukowania jednej lotki wynosi 2$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2 - lotki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3 – Ubezpieczenia 1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929718" cy="4937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Dwa obszary – jeden z większym prawdopodobieństwem zdarzenia a drugi z mniejszym prawdopodobieństwem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Cena ubezpieczenia wyliczona na podstawie przeciętnej stopy kradzieży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Co się stanie?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179</TotalTime>
  <Words>297</Words>
  <Application>Microsoft Office PowerPoint</Application>
  <PresentationFormat>Pokaz na ekranie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Początek</vt:lpstr>
      <vt:lpstr>Selekcja negatywna </vt:lpstr>
      <vt:lpstr>Asymetria informacji </vt:lpstr>
      <vt:lpstr>Asymetria informacji – przykład aparatów</vt:lpstr>
      <vt:lpstr> Asymetria informacji – przykład 2 - Rynek używanych kart graficznych</vt:lpstr>
      <vt:lpstr>Slajd 5</vt:lpstr>
      <vt:lpstr>Jak powstaje selekcja negatywna?</vt:lpstr>
      <vt:lpstr>Przykład 1 – Tylko żona do kościoła jeździła…</vt:lpstr>
      <vt:lpstr>Przykład 2 - lotki</vt:lpstr>
      <vt:lpstr>Przykład 3 – Ubezpieczenia 1 </vt:lpstr>
      <vt:lpstr>Przykład 3 – Ubezpieczenia 2 </vt:lpstr>
      <vt:lpstr>Jak rozwiązać problem?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Selekcja negatywna</dc:title>
  <dc:creator>Sobolewski.fotograf</dc:creator>
  <cp:lastModifiedBy>Sobolewski.fotograf</cp:lastModifiedBy>
  <cp:revision>20</cp:revision>
  <dcterms:created xsi:type="dcterms:W3CDTF">2021-01-06T21:02:29Z</dcterms:created>
  <dcterms:modified xsi:type="dcterms:W3CDTF">2021-01-07T22:17:44Z</dcterms:modified>
</cp:coreProperties>
</file>