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23193-FCB4-432F-A905-E5365D6B99D3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584B578-9E46-40B0-89E5-F03FB26C9CC6}">
      <dgm:prSet phldrT="[Tekst]"/>
      <dgm:spPr/>
      <dgm:t>
        <a:bodyPr/>
        <a:lstStyle/>
        <a:p>
          <a:endParaRPr lang="pl-PL" dirty="0"/>
        </a:p>
      </dgm:t>
    </dgm:pt>
    <dgm:pt modelId="{C6B0D272-76CA-4F8B-82DA-980EC0AC2062}" type="parTrans" cxnId="{8E350DC6-347D-40BF-B2FA-37D0C5856B2D}">
      <dgm:prSet/>
      <dgm:spPr/>
      <dgm:t>
        <a:bodyPr/>
        <a:lstStyle/>
        <a:p>
          <a:endParaRPr lang="pl-PL"/>
        </a:p>
      </dgm:t>
    </dgm:pt>
    <dgm:pt modelId="{509F0200-5346-43EC-9E5F-F00CF07B9FBF}" type="sibTrans" cxnId="{8E350DC6-347D-40BF-B2FA-37D0C5856B2D}">
      <dgm:prSet/>
      <dgm:spPr/>
      <dgm:t>
        <a:bodyPr/>
        <a:lstStyle/>
        <a:p>
          <a:endParaRPr lang="pl-PL"/>
        </a:p>
      </dgm:t>
    </dgm:pt>
    <dgm:pt modelId="{CC0AD754-AFBC-494E-BB04-B39B7EAD7B73}">
      <dgm:prSet phldrT="[Tekst]" custT="1"/>
      <dgm:spPr/>
      <dgm:t>
        <a:bodyPr/>
        <a:lstStyle/>
        <a:p>
          <a:r>
            <a:rPr lang="pl-PL" sz="2000" dirty="0" smtClean="0"/>
            <a:t>Oddanie jednostki dobra wymagającej mniejszych nakładów w zamian za jednostkę dobra wymagającej większych nakładów</a:t>
          </a:r>
          <a:endParaRPr lang="pl-PL" sz="2000" dirty="0"/>
        </a:p>
      </dgm:t>
    </dgm:pt>
    <dgm:pt modelId="{F274F1AB-D934-41A0-8963-AA7EC5231E71}" type="parTrans" cxnId="{F19A14D4-6CEB-4BDC-9E14-71EF37301724}">
      <dgm:prSet/>
      <dgm:spPr/>
      <dgm:t>
        <a:bodyPr/>
        <a:lstStyle/>
        <a:p>
          <a:endParaRPr lang="pl-PL"/>
        </a:p>
      </dgm:t>
    </dgm:pt>
    <dgm:pt modelId="{5026CEEA-1789-498C-9A8E-993DA959F8F8}" type="sibTrans" cxnId="{F19A14D4-6CEB-4BDC-9E14-71EF37301724}">
      <dgm:prSet/>
      <dgm:spPr/>
      <dgm:t>
        <a:bodyPr/>
        <a:lstStyle/>
        <a:p>
          <a:endParaRPr lang="pl-PL"/>
        </a:p>
      </dgm:t>
    </dgm:pt>
    <dgm:pt modelId="{0A4BF23E-4A70-4276-8DAF-707199B31CBC}">
      <dgm:prSet phldrT="[Tekst]"/>
      <dgm:spPr/>
      <dgm:t>
        <a:bodyPr/>
        <a:lstStyle/>
        <a:p>
          <a:endParaRPr lang="pl-PL" dirty="0"/>
        </a:p>
      </dgm:t>
    </dgm:pt>
    <dgm:pt modelId="{ABF0CA6B-AFD0-462F-B8C7-D9D4D02E6D0D}" type="parTrans" cxnId="{57792547-272B-4C4E-91C4-85D5F5D7EE98}">
      <dgm:prSet/>
      <dgm:spPr/>
      <dgm:t>
        <a:bodyPr/>
        <a:lstStyle/>
        <a:p>
          <a:endParaRPr lang="pl-PL"/>
        </a:p>
      </dgm:t>
    </dgm:pt>
    <dgm:pt modelId="{278C109B-4D23-4F70-BE10-3517665EE769}" type="sibTrans" cxnId="{57792547-272B-4C4E-91C4-85D5F5D7EE98}">
      <dgm:prSet/>
      <dgm:spPr/>
      <dgm:t>
        <a:bodyPr/>
        <a:lstStyle/>
        <a:p>
          <a:endParaRPr lang="pl-PL"/>
        </a:p>
      </dgm:t>
    </dgm:pt>
    <dgm:pt modelId="{FE5EDCA6-2940-49B8-9D3A-4EF611DC53B2}">
      <dgm:prSet phldrT="[Tekst]" custT="1"/>
      <dgm:spPr/>
      <dgm:t>
        <a:bodyPr/>
        <a:lstStyle/>
        <a:p>
          <a:r>
            <a:rPr lang="pl-PL" sz="2000" dirty="0" smtClean="0"/>
            <a:t>Korzyści</a:t>
          </a:r>
          <a:endParaRPr lang="pl-PL" sz="2000" dirty="0"/>
        </a:p>
      </dgm:t>
    </dgm:pt>
    <dgm:pt modelId="{B23226D1-7827-4F97-A90F-7DCD74511BDD}" type="parTrans" cxnId="{68608DB9-A01E-4E23-B853-3EBA84704B87}">
      <dgm:prSet/>
      <dgm:spPr/>
      <dgm:t>
        <a:bodyPr/>
        <a:lstStyle/>
        <a:p>
          <a:endParaRPr lang="pl-PL"/>
        </a:p>
      </dgm:t>
    </dgm:pt>
    <dgm:pt modelId="{C09C2EC1-657A-41DA-AFA7-2BA3A9EB62C7}" type="sibTrans" cxnId="{68608DB9-A01E-4E23-B853-3EBA84704B87}">
      <dgm:prSet/>
      <dgm:spPr/>
      <dgm:t>
        <a:bodyPr/>
        <a:lstStyle/>
        <a:p>
          <a:endParaRPr lang="pl-PL"/>
        </a:p>
      </dgm:t>
    </dgm:pt>
    <dgm:pt modelId="{6DD3A522-4480-4257-B9B6-0DEAB4AF4852}">
      <dgm:prSet phldrT="[Tekst]" custT="1"/>
      <dgm:spPr/>
      <dgm:t>
        <a:bodyPr/>
        <a:lstStyle/>
        <a:p>
          <a:r>
            <a:rPr lang="pl-PL" sz="2000" dirty="0" smtClean="0"/>
            <a:t>Zaoszczędzenie części kosztów, które musiałby ponieść na wytworzenie droższego dobra</a:t>
          </a:r>
          <a:endParaRPr lang="pl-PL" sz="2000" dirty="0"/>
        </a:p>
      </dgm:t>
    </dgm:pt>
    <dgm:pt modelId="{E58C8EB6-A319-46DA-A224-4D9BE5DC3EEC}" type="parTrans" cxnId="{43087858-A3E8-42F8-9344-661A30582065}">
      <dgm:prSet/>
      <dgm:spPr/>
      <dgm:t>
        <a:bodyPr/>
        <a:lstStyle/>
        <a:p>
          <a:endParaRPr lang="pl-PL"/>
        </a:p>
      </dgm:t>
    </dgm:pt>
    <dgm:pt modelId="{34D5812B-79E0-4DEE-99BF-386EB9EEB9BD}" type="sibTrans" cxnId="{43087858-A3E8-42F8-9344-661A30582065}">
      <dgm:prSet/>
      <dgm:spPr/>
      <dgm:t>
        <a:bodyPr/>
        <a:lstStyle/>
        <a:p>
          <a:endParaRPr lang="pl-PL"/>
        </a:p>
      </dgm:t>
    </dgm:pt>
    <dgm:pt modelId="{B8648AC7-8121-4A4D-B912-D8603BBAB140}">
      <dgm:prSet phldrT="[Tekst]"/>
      <dgm:spPr/>
      <dgm:t>
        <a:bodyPr/>
        <a:lstStyle/>
        <a:p>
          <a:endParaRPr lang="pl-PL" dirty="0"/>
        </a:p>
      </dgm:t>
    </dgm:pt>
    <dgm:pt modelId="{9096DAC3-903B-4660-B1D5-65DA28D1F28F}" type="sibTrans" cxnId="{C0ECBF91-E70A-4397-9806-95FD130B7FD7}">
      <dgm:prSet/>
      <dgm:spPr/>
      <dgm:t>
        <a:bodyPr/>
        <a:lstStyle/>
        <a:p>
          <a:endParaRPr lang="pl-PL"/>
        </a:p>
      </dgm:t>
    </dgm:pt>
    <dgm:pt modelId="{E31CB942-8B62-4F0F-95C5-7244E8BD3785}" type="parTrans" cxnId="{C0ECBF91-E70A-4397-9806-95FD130B7FD7}">
      <dgm:prSet/>
      <dgm:spPr/>
      <dgm:t>
        <a:bodyPr/>
        <a:lstStyle/>
        <a:p>
          <a:endParaRPr lang="pl-PL"/>
        </a:p>
      </dgm:t>
    </dgm:pt>
    <dgm:pt modelId="{B6A158CF-7B9C-420B-A2E9-A4BAAC2D6139}" type="pres">
      <dgm:prSet presAssocID="{0F823193-FCB4-432F-A905-E5365D6B99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4032372-8DF8-4C80-BF57-09AF2F1CDBE8}" type="pres">
      <dgm:prSet presAssocID="{1584B578-9E46-40B0-89E5-F03FB26C9CC6}" presName="composite" presStyleCnt="0"/>
      <dgm:spPr/>
    </dgm:pt>
    <dgm:pt modelId="{A1059930-9B50-4A8D-A827-B6E7485FEA37}" type="pres">
      <dgm:prSet presAssocID="{1584B578-9E46-40B0-89E5-F03FB26C9C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5EA7E9-43D4-495C-9EA9-1500853E9B3E}" type="pres">
      <dgm:prSet presAssocID="{1584B578-9E46-40B0-89E5-F03FB26C9C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B67372-D3C2-4ABB-B827-785DF608F9C6}" type="pres">
      <dgm:prSet presAssocID="{509F0200-5346-43EC-9E5F-F00CF07B9FBF}" presName="sp" presStyleCnt="0"/>
      <dgm:spPr/>
    </dgm:pt>
    <dgm:pt modelId="{314FBF33-2E02-4C5C-9380-C1DF4D1B7A16}" type="pres">
      <dgm:prSet presAssocID="{0A4BF23E-4A70-4276-8DAF-707199B31CBC}" presName="composite" presStyleCnt="0"/>
      <dgm:spPr/>
    </dgm:pt>
    <dgm:pt modelId="{B7F71B50-71D2-4069-9899-EDAB0E381421}" type="pres">
      <dgm:prSet presAssocID="{0A4BF23E-4A70-4276-8DAF-707199B31C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EA0D8D-766A-482E-9D4C-B647F9084DA1}" type="pres">
      <dgm:prSet presAssocID="{0A4BF23E-4A70-4276-8DAF-707199B31C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A42AF-DB4D-45B2-8424-B442CCCFBB0A}" type="pres">
      <dgm:prSet presAssocID="{278C109B-4D23-4F70-BE10-3517665EE769}" presName="sp" presStyleCnt="0"/>
      <dgm:spPr/>
    </dgm:pt>
    <dgm:pt modelId="{DDE84DDA-1746-4CCF-AF5A-D85493B0AC9A}" type="pres">
      <dgm:prSet presAssocID="{B8648AC7-8121-4A4D-B912-D8603BBAB140}" presName="composite" presStyleCnt="0"/>
      <dgm:spPr/>
    </dgm:pt>
    <dgm:pt modelId="{9BA0A4D7-F5A8-4769-B2E8-DD875D17799C}" type="pres">
      <dgm:prSet presAssocID="{B8648AC7-8121-4A4D-B912-D8603BBAB1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096429-26B2-4C65-8365-5AB74BE8B181}" type="pres">
      <dgm:prSet presAssocID="{B8648AC7-8121-4A4D-B912-D8603BBAB14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792547-272B-4C4E-91C4-85D5F5D7EE98}" srcId="{0F823193-FCB4-432F-A905-E5365D6B99D3}" destId="{0A4BF23E-4A70-4276-8DAF-707199B31CBC}" srcOrd="1" destOrd="0" parTransId="{ABF0CA6B-AFD0-462F-B8C7-D9D4D02E6D0D}" sibTransId="{278C109B-4D23-4F70-BE10-3517665EE769}"/>
    <dgm:cxn modelId="{DEAADE4F-D3EB-49EB-BFE0-BA9238C0D474}" type="presOf" srcId="{B8648AC7-8121-4A4D-B912-D8603BBAB140}" destId="{9BA0A4D7-F5A8-4769-B2E8-DD875D17799C}" srcOrd="0" destOrd="0" presId="urn:microsoft.com/office/officeart/2005/8/layout/chevron2"/>
    <dgm:cxn modelId="{30CC51AB-A735-4404-9DA3-C326CF3356C4}" type="presOf" srcId="{0A4BF23E-4A70-4276-8DAF-707199B31CBC}" destId="{B7F71B50-71D2-4069-9899-EDAB0E381421}" srcOrd="0" destOrd="0" presId="urn:microsoft.com/office/officeart/2005/8/layout/chevron2"/>
    <dgm:cxn modelId="{68608DB9-A01E-4E23-B853-3EBA84704B87}" srcId="{0A4BF23E-4A70-4276-8DAF-707199B31CBC}" destId="{FE5EDCA6-2940-49B8-9D3A-4EF611DC53B2}" srcOrd="0" destOrd="0" parTransId="{B23226D1-7827-4F97-A90F-7DCD74511BDD}" sibTransId="{C09C2EC1-657A-41DA-AFA7-2BA3A9EB62C7}"/>
    <dgm:cxn modelId="{12C98A93-3204-49BC-A9F7-AA8FBB6554B5}" type="presOf" srcId="{6DD3A522-4480-4257-B9B6-0DEAB4AF4852}" destId="{91096429-26B2-4C65-8365-5AB74BE8B181}" srcOrd="0" destOrd="0" presId="urn:microsoft.com/office/officeart/2005/8/layout/chevron2"/>
    <dgm:cxn modelId="{F19A14D4-6CEB-4BDC-9E14-71EF37301724}" srcId="{1584B578-9E46-40B0-89E5-F03FB26C9CC6}" destId="{CC0AD754-AFBC-494E-BB04-B39B7EAD7B73}" srcOrd="0" destOrd="0" parTransId="{F274F1AB-D934-41A0-8963-AA7EC5231E71}" sibTransId="{5026CEEA-1789-498C-9A8E-993DA959F8F8}"/>
    <dgm:cxn modelId="{8E350DC6-347D-40BF-B2FA-37D0C5856B2D}" srcId="{0F823193-FCB4-432F-A905-E5365D6B99D3}" destId="{1584B578-9E46-40B0-89E5-F03FB26C9CC6}" srcOrd="0" destOrd="0" parTransId="{C6B0D272-76CA-4F8B-82DA-980EC0AC2062}" sibTransId="{509F0200-5346-43EC-9E5F-F00CF07B9FBF}"/>
    <dgm:cxn modelId="{C7EB8EC0-12B2-4EBB-95EC-3408C57ADC6C}" type="presOf" srcId="{FE5EDCA6-2940-49B8-9D3A-4EF611DC53B2}" destId="{22EA0D8D-766A-482E-9D4C-B647F9084DA1}" srcOrd="0" destOrd="0" presId="urn:microsoft.com/office/officeart/2005/8/layout/chevron2"/>
    <dgm:cxn modelId="{C0ECBF91-E70A-4397-9806-95FD130B7FD7}" srcId="{0F823193-FCB4-432F-A905-E5365D6B99D3}" destId="{B8648AC7-8121-4A4D-B912-D8603BBAB140}" srcOrd="2" destOrd="0" parTransId="{E31CB942-8B62-4F0F-95C5-7244E8BD3785}" sibTransId="{9096DAC3-903B-4660-B1D5-65DA28D1F28F}"/>
    <dgm:cxn modelId="{43087858-A3E8-42F8-9344-661A30582065}" srcId="{B8648AC7-8121-4A4D-B912-D8603BBAB140}" destId="{6DD3A522-4480-4257-B9B6-0DEAB4AF4852}" srcOrd="0" destOrd="0" parTransId="{E58C8EB6-A319-46DA-A224-4D9BE5DC3EEC}" sibTransId="{34D5812B-79E0-4DEE-99BF-386EB9EEB9BD}"/>
    <dgm:cxn modelId="{716A2B54-F7EB-44A0-B8F4-06EC6FAB31DF}" type="presOf" srcId="{1584B578-9E46-40B0-89E5-F03FB26C9CC6}" destId="{A1059930-9B50-4A8D-A827-B6E7485FEA37}" srcOrd="0" destOrd="0" presId="urn:microsoft.com/office/officeart/2005/8/layout/chevron2"/>
    <dgm:cxn modelId="{3F0E1B97-CABA-405E-81C4-84E5AD5D86BA}" type="presOf" srcId="{CC0AD754-AFBC-494E-BB04-B39B7EAD7B73}" destId="{935EA7E9-43D4-495C-9EA9-1500853E9B3E}" srcOrd="0" destOrd="0" presId="urn:microsoft.com/office/officeart/2005/8/layout/chevron2"/>
    <dgm:cxn modelId="{C9EC2BBA-AEE4-45E5-BA18-83E781E78C34}" type="presOf" srcId="{0F823193-FCB4-432F-A905-E5365D6B99D3}" destId="{B6A158CF-7B9C-420B-A2E9-A4BAAC2D6139}" srcOrd="0" destOrd="0" presId="urn:microsoft.com/office/officeart/2005/8/layout/chevron2"/>
    <dgm:cxn modelId="{77749D50-9BE3-48D7-AD1D-BF56314EC043}" type="presParOf" srcId="{B6A158CF-7B9C-420B-A2E9-A4BAAC2D6139}" destId="{34032372-8DF8-4C80-BF57-09AF2F1CDBE8}" srcOrd="0" destOrd="0" presId="urn:microsoft.com/office/officeart/2005/8/layout/chevron2"/>
    <dgm:cxn modelId="{65E603D1-8057-4DCC-B736-EBDE8CD2F80A}" type="presParOf" srcId="{34032372-8DF8-4C80-BF57-09AF2F1CDBE8}" destId="{A1059930-9B50-4A8D-A827-B6E7485FEA37}" srcOrd="0" destOrd="0" presId="urn:microsoft.com/office/officeart/2005/8/layout/chevron2"/>
    <dgm:cxn modelId="{581718AB-B7F2-426A-864B-B9DDD25956EB}" type="presParOf" srcId="{34032372-8DF8-4C80-BF57-09AF2F1CDBE8}" destId="{935EA7E9-43D4-495C-9EA9-1500853E9B3E}" srcOrd="1" destOrd="0" presId="urn:microsoft.com/office/officeart/2005/8/layout/chevron2"/>
    <dgm:cxn modelId="{04055BEE-5AE1-409B-94FA-B6C70BDBA92F}" type="presParOf" srcId="{B6A158CF-7B9C-420B-A2E9-A4BAAC2D6139}" destId="{70B67372-D3C2-4ABB-B827-785DF608F9C6}" srcOrd="1" destOrd="0" presId="urn:microsoft.com/office/officeart/2005/8/layout/chevron2"/>
    <dgm:cxn modelId="{0B1894A2-77B9-4A35-AE16-FC7E18A36B10}" type="presParOf" srcId="{B6A158CF-7B9C-420B-A2E9-A4BAAC2D6139}" destId="{314FBF33-2E02-4C5C-9380-C1DF4D1B7A16}" srcOrd="2" destOrd="0" presId="urn:microsoft.com/office/officeart/2005/8/layout/chevron2"/>
    <dgm:cxn modelId="{F6FDEFDE-F3B2-46E6-9DB7-F036B7679A7F}" type="presParOf" srcId="{314FBF33-2E02-4C5C-9380-C1DF4D1B7A16}" destId="{B7F71B50-71D2-4069-9899-EDAB0E381421}" srcOrd="0" destOrd="0" presId="urn:microsoft.com/office/officeart/2005/8/layout/chevron2"/>
    <dgm:cxn modelId="{CF49B78D-38DB-4575-9D9F-4CC4F591104A}" type="presParOf" srcId="{314FBF33-2E02-4C5C-9380-C1DF4D1B7A16}" destId="{22EA0D8D-766A-482E-9D4C-B647F9084DA1}" srcOrd="1" destOrd="0" presId="urn:microsoft.com/office/officeart/2005/8/layout/chevron2"/>
    <dgm:cxn modelId="{D5A5934E-329D-40C6-A79E-A7D5CCEDD95A}" type="presParOf" srcId="{B6A158CF-7B9C-420B-A2E9-A4BAAC2D6139}" destId="{A49A42AF-DB4D-45B2-8424-B442CCCFBB0A}" srcOrd="3" destOrd="0" presId="urn:microsoft.com/office/officeart/2005/8/layout/chevron2"/>
    <dgm:cxn modelId="{612C3913-2485-4A45-A745-78991503D685}" type="presParOf" srcId="{B6A158CF-7B9C-420B-A2E9-A4BAAC2D6139}" destId="{DDE84DDA-1746-4CCF-AF5A-D85493B0AC9A}" srcOrd="4" destOrd="0" presId="urn:microsoft.com/office/officeart/2005/8/layout/chevron2"/>
    <dgm:cxn modelId="{491C2A98-E08C-4C90-BF4F-E304B6A5AC5E}" type="presParOf" srcId="{DDE84DDA-1746-4CCF-AF5A-D85493B0AC9A}" destId="{9BA0A4D7-F5A8-4769-B2E8-DD875D17799C}" srcOrd="0" destOrd="0" presId="urn:microsoft.com/office/officeart/2005/8/layout/chevron2"/>
    <dgm:cxn modelId="{8931FF22-4F89-4109-9E22-0241F1BBC077}" type="presParOf" srcId="{DDE84DDA-1746-4CCF-AF5A-D85493B0AC9A}" destId="{91096429-26B2-4C65-8365-5AB74BE8B1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C1B57-35B9-4347-8EE9-F30546D474D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115B2A-83B4-4C39-A299-B6C2828CD8EF}">
      <dgm:prSet phldrT="[Tekst]" custT="1"/>
      <dgm:spPr/>
      <dgm:t>
        <a:bodyPr/>
        <a:lstStyle/>
        <a:p>
          <a:r>
            <a:rPr lang="pl-PL" sz="4400" dirty="0" smtClean="0"/>
            <a:t>Północ</a:t>
          </a:r>
          <a:endParaRPr lang="pl-PL" sz="5400" dirty="0"/>
        </a:p>
      </dgm:t>
    </dgm:pt>
    <dgm:pt modelId="{53E36BC5-8739-42D7-AF9E-E41622016CEB}" type="parTrans" cxnId="{414AB129-6748-40A7-8236-2A3A4F94EDEA}">
      <dgm:prSet/>
      <dgm:spPr/>
      <dgm:t>
        <a:bodyPr/>
        <a:lstStyle/>
        <a:p>
          <a:endParaRPr lang="pl-PL"/>
        </a:p>
      </dgm:t>
    </dgm:pt>
    <dgm:pt modelId="{CCB6D2A9-3985-4CC2-9FC3-4BF165386727}" type="sibTrans" cxnId="{414AB129-6748-40A7-8236-2A3A4F94EDEA}">
      <dgm:prSet/>
      <dgm:spPr/>
      <dgm:t>
        <a:bodyPr/>
        <a:lstStyle/>
        <a:p>
          <a:endParaRPr lang="pl-PL"/>
        </a:p>
      </dgm:t>
    </dgm:pt>
    <dgm:pt modelId="{C7A43338-AFC8-4C22-A25A-2E8B5E7782EB}">
      <dgm:prSet phldrT="[Tekst]" custT="1"/>
      <dgm:spPr/>
      <dgm:t>
        <a:bodyPr/>
        <a:lstStyle/>
        <a:p>
          <a:pPr algn="ctr"/>
          <a:r>
            <a:rPr lang="pl-PL" sz="2000" dirty="0" smtClean="0"/>
            <a:t>Nadmiar świerków ale brak pomarańczy</a:t>
          </a:r>
        </a:p>
      </dgm:t>
    </dgm:pt>
    <dgm:pt modelId="{EED0C3D8-AAF5-49D4-82DD-0FBA5CD391CA}" type="parTrans" cxnId="{0114CC68-0635-4376-93EA-28A08D8B7E3B}">
      <dgm:prSet/>
      <dgm:spPr/>
      <dgm:t>
        <a:bodyPr/>
        <a:lstStyle/>
        <a:p>
          <a:endParaRPr lang="pl-PL"/>
        </a:p>
      </dgm:t>
    </dgm:pt>
    <dgm:pt modelId="{922D6CDF-1F2F-4BCF-8FBE-53D82897BFB4}" type="sibTrans" cxnId="{0114CC68-0635-4376-93EA-28A08D8B7E3B}">
      <dgm:prSet/>
      <dgm:spPr/>
      <dgm:t>
        <a:bodyPr/>
        <a:lstStyle/>
        <a:p>
          <a:endParaRPr lang="pl-PL"/>
        </a:p>
      </dgm:t>
    </dgm:pt>
    <dgm:pt modelId="{AB1152EB-099B-4171-8A00-1E1AD1C9EC6C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Możliwość budowania szklarni, stosowania odpowiednich nawozów i montowanie specjalnych lamp imitujących światło słoneczne</a:t>
          </a:r>
          <a:endParaRPr lang="pl-PL" sz="2000" dirty="0"/>
        </a:p>
      </dgm:t>
    </dgm:pt>
    <dgm:pt modelId="{E579758E-1BDC-4A23-91E5-F6EEB92D8439}" type="parTrans" cxnId="{6D8D03B9-AC4D-4ABE-B8F1-78B61BC78166}">
      <dgm:prSet/>
      <dgm:spPr/>
      <dgm:t>
        <a:bodyPr/>
        <a:lstStyle/>
        <a:p>
          <a:endParaRPr lang="pl-PL"/>
        </a:p>
      </dgm:t>
    </dgm:pt>
    <dgm:pt modelId="{5C13592C-B5F1-4721-BAC4-B64483A5A8CC}" type="sibTrans" cxnId="{6D8D03B9-AC4D-4ABE-B8F1-78B61BC78166}">
      <dgm:prSet/>
      <dgm:spPr/>
      <dgm:t>
        <a:bodyPr/>
        <a:lstStyle/>
        <a:p>
          <a:endParaRPr lang="pl-PL"/>
        </a:p>
      </dgm:t>
    </dgm:pt>
    <dgm:pt modelId="{B3AC107F-9F9C-491C-92B5-4B4EEE3CFF14}">
      <dgm:prSet phldrT="[Tekst]" custT="1"/>
      <dgm:spPr/>
      <dgm:t>
        <a:bodyPr/>
        <a:lstStyle/>
        <a:p>
          <a:r>
            <a:rPr lang="pl-PL" sz="4000" dirty="0" smtClean="0"/>
            <a:t>Południe</a:t>
          </a:r>
          <a:endParaRPr lang="pl-PL" sz="5400" dirty="0"/>
        </a:p>
      </dgm:t>
    </dgm:pt>
    <dgm:pt modelId="{0F38A0A5-3995-4CFE-9B63-F7A9599C51DE}" type="parTrans" cxnId="{4FB438DA-D0D7-4173-B6F4-8993DB48C371}">
      <dgm:prSet/>
      <dgm:spPr/>
      <dgm:t>
        <a:bodyPr/>
        <a:lstStyle/>
        <a:p>
          <a:endParaRPr lang="pl-PL"/>
        </a:p>
      </dgm:t>
    </dgm:pt>
    <dgm:pt modelId="{17D30B3D-21B5-4F1F-BC0E-659A0A8346E0}" type="sibTrans" cxnId="{4FB438DA-D0D7-4173-B6F4-8993DB48C371}">
      <dgm:prSet/>
      <dgm:spPr/>
      <dgm:t>
        <a:bodyPr/>
        <a:lstStyle/>
        <a:p>
          <a:endParaRPr lang="pl-PL"/>
        </a:p>
      </dgm:t>
    </dgm:pt>
    <dgm:pt modelId="{88D670B8-BE64-466A-97AA-0060FEDB82FA}">
      <dgm:prSet phldrT="[Teks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Nadmiar pomarańczy ale brak świerków</a:t>
          </a:r>
          <a:endParaRPr lang="pl-PL" sz="2000" dirty="0"/>
        </a:p>
      </dgm:t>
    </dgm:pt>
    <dgm:pt modelId="{B3BBB439-B437-48BE-8E91-776882A6C43C}" type="parTrans" cxnId="{898E0DFF-134E-4FD1-A85D-11706F8D6E49}">
      <dgm:prSet/>
      <dgm:spPr/>
      <dgm:t>
        <a:bodyPr/>
        <a:lstStyle/>
        <a:p>
          <a:endParaRPr lang="pl-PL"/>
        </a:p>
      </dgm:t>
    </dgm:pt>
    <dgm:pt modelId="{29147CBE-8174-4321-AB87-F94126A5C700}" type="sibTrans" cxnId="{898E0DFF-134E-4FD1-A85D-11706F8D6E49}">
      <dgm:prSet/>
      <dgm:spPr/>
      <dgm:t>
        <a:bodyPr/>
        <a:lstStyle/>
        <a:p>
          <a:endParaRPr lang="pl-PL"/>
        </a:p>
      </dgm:t>
    </dgm:pt>
    <dgm:pt modelId="{4012962F-FF12-4D58-B71E-F1DD9D9762BD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Z odpowiednią ilością wysiłku i uporu, są w stanie wyhodować świerki potrzebne do uzyskania drewna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/>
        </a:p>
      </dgm:t>
    </dgm:pt>
    <dgm:pt modelId="{09916C24-82C6-4317-BF40-2215DFD737CA}" type="parTrans" cxnId="{336932CC-82B5-4EB9-A20B-3556A4ACFA7E}">
      <dgm:prSet/>
      <dgm:spPr/>
      <dgm:t>
        <a:bodyPr/>
        <a:lstStyle/>
        <a:p>
          <a:endParaRPr lang="pl-PL"/>
        </a:p>
      </dgm:t>
    </dgm:pt>
    <dgm:pt modelId="{7DC5786E-CDCD-491E-BEA6-8CACEC4429B2}" type="sibTrans" cxnId="{336932CC-82B5-4EB9-A20B-3556A4ACFA7E}">
      <dgm:prSet/>
      <dgm:spPr/>
      <dgm:t>
        <a:bodyPr/>
        <a:lstStyle/>
        <a:p>
          <a:endParaRPr lang="pl-PL"/>
        </a:p>
      </dgm:t>
    </dgm:pt>
    <dgm:pt modelId="{D638030B-1969-4822-980C-802A5995825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Wydanie ogromnych pieniędzy na budowę odpowiedniej infrastruktury, Posiadanie mniej czasu na obróbkę drewna świerkowego</a:t>
          </a:r>
        </a:p>
      </dgm:t>
    </dgm:pt>
    <dgm:pt modelId="{36CF28B7-C63C-4F47-BF00-61118E919768}" type="parTrans" cxnId="{25C89CD5-BB8F-4B58-9B6F-9E015C6959E1}">
      <dgm:prSet/>
      <dgm:spPr/>
      <dgm:t>
        <a:bodyPr/>
        <a:lstStyle/>
        <a:p>
          <a:endParaRPr lang="pl-PL"/>
        </a:p>
      </dgm:t>
    </dgm:pt>
    <dgm:pt modelId="{1D37A1A4-193D-4D58-B675-9FBBBF652C95}" type="sibTrans" cxnId="{25C89CD5-BB8F-4B58-9B6F-9E015C6959E1}">
      <dgm:prSet/>
      <dgm:spPr/>
      <dgm:t>
        <a:bodyPr/>
        <a:lstStyle/>
        <a:p>
          <a:endParaRPr lang="pl-PL"/>
        </a:p>
      </dgm:t>
    </dgm:pt>
    <dgm:pt modelId="{C034A40D-38EC-40E0-A464-8D53A404E0B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Poświęcenie części produkcji pomarańczy w ramach męczenia się ze świerkami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/>
        </a:p>
      </dgm:t>
    </dgm:pt>
    <dgm:pt modelId="{286B79CC-8B3E-42C5-A724-2CB16FF0C84F}" type="parTrans" cxnId="{955A649F-86EA-4B86-BCE6-8AC124365F7E}">
      <dgm:prSet/>
      <dgm:spPr/>
      <dgm:t>
        <a:bodyPr/>
        <a:lstStyle/>
        <a:p>
          <a:endParaRPr lang="pl-PL"/>
        </a:p>
      </dgm:t>
    </dgm:pt>
    <dgm:pt modelId="{2DDA18B6-AF36-4588-8E21-B7B4374EC59E}" type="sibTrans" cxnId="{955A649F-86EA-4B86-BCE6-8AC124365F7E}">
      <dgm:prSet/>
      <dgm:spPr/>
      <dgm:t>
        <a:bodyPr/>
        <a:lstStyle/>
        <a:p>
          <a:endParaRPr lang="pl-PL"/>
        </a:p>
      </dgm:t>
    </dgm:pt>
    <dgm:pt modelId="{91747E14-4B8A-4E81-BC52-2788AD3D5A40}" type="pres">
      <dgm:prSet presAssocID="{D24C1B57-35B9-4347-8EE9-F30546D474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9AE5BDD-2094-4926-B156-03C689F71BEC}" type="pres">
      <dgm:prSet presAssocID="{C2115B2A-83B4-4C39-A299-B6C2828CD8EF}" presName="vertFlow" presStyleCnt="0"/>
      <dgm:spPr/>
    </dgm:pt>
    <dgm:pt modelId="{56ED88EA-A518-440B-B13C-6DFD22FE3131}" type="pres">
      <dgm:prSet presAssocID="{C2115B2A-83B4-4C39-A299-B6C2828CD8EF}" presName="header" presStyleLbl="node1" presStyleIdx="0" presStyleCnt="2"/>
      <dgm:spPr/>
      <dgm:t>
        <a:bodyPr/>
        <a:lstStyle/>
        <a:p>
          <a:endParaRPr lang="pl-PL"/>
        </a:p>
      </dgm:t>
    </dgm:pt>
    <dgm:pt modelId="{7EDD952E-E3F6-4B89-BA75-80F9BED9C446}" type="pres">
      <dgm:prSet presAssocID="{EED0C3D8-AAF5-49D4-82DD-0FBA5CD391CA}" presName="parTrans" presStyleLbl="sibTrans2D1" presStyleIdx="0" presStyleCnt="6"/>
      <dgm:spPr/>
      <dgm:t>
        <a:bodyPr/>
        <a:lstStyle/>
        <a:p>
          <a:endParaRPr lang="pl-PL"/>
        </a:p>
      </dgm:t>
    </dgm:pt>
    <dgm:pt modelId="{5BE8525A-6BE7-4C44-8040-F657F41C95B0}" type="pres">
      <dgm:prSet presAssocID="{C7A43338-AFC8-4C22-A25A-2E8B5E7782EB}" presName="child" presStyleLbl="alignAccFollowNode1" presStyleIdx="0" presStyleCnt="6" custScaleX="200897" custLinFactNeighborX="-800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4A78DB-226D-40CA-B9CD-5CEBE17369F5}" type="pres">
      <dgm:prSet presAssocID="{922D6CDF-1F2F-4BCF-8FBE-53D82897BFB4}" presName="sibTrans" presStyleLbl="sibTrans2D1" presStyleIdx="1" presStyleCnt="6"/>
      <dgm:spPr/>
      <dgm:t>
        <a:bodyPr/>
        <a:lstStyle/>
        <a:p>
          <a:endParaRPr lang="pl-PL"/>
        </a:p>
      </dgm:t>
    </dgm:pt>
    <dgm:pt modelId="{9A841F2E-B238-4887-8E8F-FB24B2823B58}" type="pres">
      <dgm:prSet presAssocID="{AB1152EB-099B-4171-8A00-1E1AD1C9EC6C}" presName="child" presStyleLbl="alignAccFollowNode1" presStyleIdx="1" presStyleCnt="6" custScaleX="188350" custScaleY="24758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3201A4-0ECD-4B07-BA53-34F283B18063}" type="pres">
      <dgm:prSet presAssocID="{5C13592C-B5F1-4721-BAC4-B64483A5A8CC}" presName="sibTrans" presStyleLbl="sibTrans2D1" presStyleIdx="2" presStyleCnt="6"/>
      <dgm:spPr/>
      <dgm:t>
        <a:bodyPr/>
        <a:lstStyle/>
        <a:p>
          <a:endParaRPr lang="pl-PL"/>
        </a:p>
      </dgm:t>
    </dgm:pt>
    <dgm:pt modelId="{70FCB383-183B-4E35-B19C-51BE40CF29F5}" type="pres">
      <dgm:prSet presAssocID="{D638030B-1969-4822-980C-802A59958257}" presName="child" presStyleLbl="alignAccFollowNode1" presStyleIdx="2" presStyleCnt="6" custScaleX="195676" custScaleY="21491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4404A6-73E7-4F44-BB80-A8BD1FF92CD9}" type="pres">
      <dgm:prSet presAssocID="{C2115B2A-83B4-4C39-A299-B6C2828CD8EF}" presName="hSp" presStyleCnt="0"/>
      <dgm:spPr/>
    </dgm:pt>
    <dgm:pt modelId="{D27C5D83-7C63-47D7-B1B7-604CAE6CA33C}" type="pres">
      <dgm:prSet presAssocID="{B3AC107F-9F9C-491C-92B5-4B4EEE3CFF14}" presName="vertFlow" presStyleCnt="0"/>
      <dgm:spPr/>
    </dgm:pt>
    <dgm:pt modelId="{25DFE675-85AB-40DE-B4A4-162F6E6606AD}" type="pres">
      <dgm:prSet presAssocID="{B3AC107F-9F9C-491C-92B5-4B4EEE3CFF14}" presName="header" presStyleLbl="node1" presStyleIdx="1" presStyleCnt="2"/>
      <dgm:spPr/>
      <dgm:t>
        <a:bodyPr/>
        <a:lstStyle/>
        <a:p>
          <a:endParaRPr lang="pl-PL"/>
        </a:p>
      </dgm:t>
    </dgm:pt>
    <dgm:pt modelId="{E871AD8E-08C6-47F6-A354-9E44958B4127}" type="pres">
      <dgm:prSet presAssocID="{B3BBB439-B437-48BE-8E91-776882A6C43C}" presName="parTrans" presStyleLbl="sibTrans2D1" presStyleIdx="3" presStyleCnt="6"/>
      <dgm:spPr/>
      <dgm:t>
        <a:bodyPr/>
        <a:lstStyle/>
        <a:p>
          <a:endParaRPr lang="pl-PL"/>
        </a:p>
      </dgm:t>
    </dgm:pt>
    <dgm:pt modelId="{A31DBB8D-1D3F-459E-80D8-7E646F0758FF}" type="pres">
      <dgm:prSet presAssocID="{88D670B8-BE64-466A-97AA-0060FEDB82FA}" presName="child" presStyleLbl="alignAccFollowNode1" presStyleIdx="3" presStyleCnt="6" custScaleX="20746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07A6E1-637E-470B-A8EF-F7A9A30C10FD}" type="pres">
      <dgm:prSet presAssocID="{29147CBE-8174-4321-AB87-F94126A5C700}" presName="sibTrans" presStyleLbl="sibTrans2D1" presStyleIdx="4" presStyleCnt="6"/>
      <dgm:spPr/>
      <dgm:t>
        <a:bodyPr/>
        <a:lstStyle/>
        <a:p>
          <a:endParaRPr lang="pl-PL"/>
        </a:p>
      </dgm:t>
    </dgm:pt>
    <dgm:pt modelId="{61B5EB8C-039D-4413-BBDB-4536E03712FF}" type="pres">
      <dgm:prSet presAssocID="{4012962F-FF12-4D58-B71E-F1DD9D9762BD}" presName="child" presStyleLbl="alignAccFollowNode1" presStyleIdx="4" presStyleCnt="6" custScaleX="195636" custScaleY="2529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4FCB98-61D9-4AE2-8C90-DDA6E223AF6C}" type="pres">
      <dgm:prSet presAssocID="{7DC5786E-CDCD-491E-BEA6-8CACEC4429B2}" presName="sibTrans" presStyleLbl="sibTrans2D1" presStyleIdx="5" presStyleCnt="6"/>
      <dgm:spPr/>
      <dgm:t>
        <a:bodyPr/>
        <a:lstStyle/>
        <a:p>
          <a:endParaRPr lang="pl-PL"/>
        </a:p>
      </dgm:t>
    </dgm:pt>
    <dgm:pt modelId="{5F5A4877-1A28-4127-B067-57A51ECC8251}" type="pres">
      <dgm:prSet presAssocID="{C034A40D-38EC-40E0-A464-8D53A404E0B0}" presName="child" presStyleLbl="alignAccFollowNode1" presStyleIdx="5" presStyleCnt="6" custScaleX="189781" custScaleY="2041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8D03B9-AC4D-4ABE-B8F1-78B61BC78166}" srcId="{C2115B2A-83B4-4C39-A299-B6C2828CD8EF}" destId="{AB1152EB-099B-4171-8A00-1E1AD1C9EC6C}" srcOrd="1" destOrd="0" parTransId="{E579758E-1BDC-4A23-91E5-F6EEB92D8439}" sibTransId="{5C13592C-B5F1-4721-BAC4-B64483A5A8CC}"/>
    <dgm:cxn modelId="{898E0DFF-134E-4FD1-A85D-11706F8D6E49}" srcId="{B3AC107F-9F9C-491C-92B5-4B4EEE3CFF14}" destId="{88D670B8-BE64-466A-97AA-0060FEDB82FA}" srcOrd="0" destOrd="0" parTransId="{B3BBB439-B437-48BE-8E91-776882A6C43C}" sibTransId="{29147CBE-8174-4321-AB87-F94126A5C700}"/>
    <dgm:cxn modelId="{67E34C21-887B-4716-86C1-1B916525BAAB}" type="presOf" srcId="{4012962F-FF12-4D58-B71E-F1DD9D9762BD}" destId="{61B5EB8C-039D-4413-BBDB-4536E03712FF}" srcOrd="0" destOrd="0" presId="urn:microsoft.com/office/officeart/2005/8/layout/lProcess1"/>
    <dgm:cxn modelId="{80AE807C-3200-466C-A9D4-9A8B9D4017CC}" type="presOf" srcId="{D638030B-1969-4822-980C-802A59958257}" destId="{70FCB383-183B-4E35-B19C-51BE40CF29F5}" srcOrd="0" destOrd="0" presId="urn:microsoft.com/office/officeart/2005/8/layout/lProcess1"/>
    <dgm:cxn modelId="{681CE9FE-6A8A-408C-B836-B87FCD175DE8}" type="presOf" srcId="{B3BBB439-B437-48BE-8E91-776882A6C43C}" destId="{E871AD8E-08C6-47F6-A354-9E44958B4127}" srcOrd="0" destOrd="0" presId="urn:microsoft.com/office/officeart/2005/8/layout/lProcess1"/>
    <dgm:cxn modelId="{2A1236AF-52B4-466C-8E3F-476869D6AAD7}" type="presOf" srcId="{C2115B2A-83B4-4C39-A299-B6C2828CD8EF}" destId="{56ED88EA-A518-440B-B13C-6DFD22FE3131}" srcOrd="0" destOrd="0" presId="urn:microsoft.com/office/officeart/2005/8/layout/lProcess1"/>
    <dgm:cxn modelId="{25C89CD5-BB8F-4B58-9B6F-9E015C6959E1}" srcId="{C2115B2A-83B4-4C39-A299-B6C2828CD8EF}" destId="{D638030B-1969-4822-980C-802A59958257}" srcOrd="2" destOrd="0" parTransId="{36CF28B7-C63C-4F47-BF00-61118E919768}" sibTransId="{1D37A1A4-193D-4D58-B675-9FBBBF652C95}"/>
    <dgm:cxn modelId="{45661AD8-7A7E-4EEC-86C9-DD9828FE5C90}" type="presOf" srcId="{88D670B8-BE64-466A-97AA-0060FEDB82FA}" destId="{A31DBB8D-1D3F-459E-80D8-7E646F0758FF}" srcOrd="0" destOrd="0" presId="urn:microsoft.com/office/officeart/2005/8/layout/lProcess1"/>
    <dgm:cxn modelId="{414AB129-6748-40A7-8236-2A3A4F94EDEA}" srcId="{D24C1B57-35B9-4347-8EE9-F30546D474D6}" destId="{C2115B2A-83B4-4C39-A299-B6C2828CD8EF}" srcOrd="0" destOrd="0" parTransId="{53E36BC5-8739-42D7-AF9E-E41622016CEB}" sibTransId="{CCB6D2A9-3985-4CC2-9FC3-4BF165386727}"/>
    <dgm:cxn modelId="{4FB438DA-D0D7-4173-B6F4-8993DB48C371}" srcId="{D24C1B57-35B9-4347-8EE9-F30546D474D6}" destId="{B3AC107F-9F9C-491C-92B5-4B4EEE3CFF14}" srcOrd="1" destOrd="0" parTransId="{0F38A0A5-3995-4CFE-9B63-F7A9599C51DE}" sibTransId="{17D30B3D-21B5-4F1F-BC0E-659A0A8346E0}"/>
    <dgm:cxn modelId="{AA49013F-35DF-42D5-B286-4C44FE7FD311}" type="presOf" srcId="{D24C1B57-35B9-4347-8EE9-F30546D474D6}" destId="{91747E14-4B8A-4E81-BC52-2788AD3D5A40}" srcOrd="0" destOrd="0" presId="urn:microsoft.com/office/officeart/2005/8/layout/lProcess1"/>
    <dgm:cxn modelId="{0114CC68-0635-4376-93EA-28A08D8B7E3B}" srcId="{C2115B2A-83B4-4C39-A299-B6C2828CD8EF}" destId="{C7A43338-AFC8-4C22-A25A-2E8B5E7782EB}" srcOrd="0" destOrd="0" parTransId="{EED0C3D8-AAF5-49D4-82DD-0FBA5CD391CA}" sibTransId="{922D6CDF-1F2F-4BCF-8FBE-53D82897BFB4}"/>
    <dgm:cxn modelId="{016956D8-2A6C-4AB5-9F36-120D15F297F3}" type="presOf" srcId="{5C13592C-B5F1-4721-BAC4-B64483A5A8CC}" destId="{ED3201A4-0ECD-4B07-BA53-34F283B18063}" srcOrd="0" destOrd="0" presId="urn:microsoft.com/office/officeart/2005/8/layout/lProcess1"/>
    <dgm:cxn modelId="{0D0FE9C0-CE3D-4D94-8BA3-8ADB9FC97EEC}" type="presOf" srcId="{AB1152EB-099B-4171-8A00-1E1AD1C9EC6C}" destId="{9A841F2E-B238-4887-8E8F-FB24B2823B58}" srcOrd="0" destOrd="0" presId="urn:microsoft.com/office/officeart/2005/8/layout/lProcess1"/>
    <dgm:cxn modelId="{336932CC-82B5-4EB9-A20B-3556A4ACFA7E}" srcId="{B3AC107F-9F9C-491C-92B5-4B4EEE3CFF14}" destId="{4012962F-FF12-4D58-B71E-F1DD9D9762BD}" srcOrd="1" destOrd="0" parTransId="{09916C24-82C6-4317-BF40-2215DFD737CA}" sibTransId="{7DC5786E-CDCD-491E-BEA6-8CACEC4429B2}"/>
    <dgm:cxn modelId="{955A649F-86EA-4B86-BCE6-8AC124365F7E}" srcId="{B3AC107F-9F9C-491C-92B5-4B4EEE3CFF14}" destId="{C034A40D-38EC-40E0-A464-8D53A404E0B0}" srcOrd="2" destOrd="0" parTransId="{286B79CC-8B3E-42C5-A724-2CB16FF0C84F}" sibTransId="{2DDA18B6-AF36-4588-8E21-B7B4374EC59E}"/>
    <dgm:cxn modelId="{8F480EE3-16BF-4359-A2C9-20F1ECA37E6F}" type="presOf" srcId="{EED0C3D8-AAF5-49D4-82DD-0FBA5CD391CA}" destId="{7EDD952E-E3F6-4B89-BA75-80F9BED9C446}" srcOrd="0" destOrd="0" presId="urn:microsoft.com/office/officeart/2005/8/layout/lProcess1"/>
    <dgm:cxn modelId="{AD45B27A-701B-437F-9FD0-BEFA0F51397C}" type="presOf" srcId="{C7A43338-AFC8-4C22-A25A-2E8B5E7782EB}" destId="{5BE8525A-6BE7-4C44-8040-F657F41C95B0}" srcOrd="0" destOrd="0" presId="urn:microsoft.com/office/officeart/2005/8/layout/lProcess1"/>
    <dgm:cxn modelId="{4D908278-8F28-443D-B29A-9B165A297FB6}" type="presOf" srcId="{B3AC107F-9F9C-491C-92B5-4B4EEE3CFF14}" destId="{25DFE675-85AB-40DE-B4A4-162F6E6606AD}" srcOrd="0" destOrd="0" presId="urn:microsoft.com/office/officeart/2005/8/layout/lProcess1"/>
    <dgm:cxn modelId="{9176B131-B858-4458-98D7-1D83C5EBB3A0}" type="presOf" srcId="{922D6CDF-1F2F-4BCF-8FBE-53D82897BFB4}" destId="{124A78DB-226D-40CA-B9CD-5CEBE17369F5}" srcOrd="0" destOrd="0" presId="urn:microsoft.com/office/officeart/2005/8/layout/lProcess1"/>
    <dgm:cxn modelId="{CAD56D21-7678-4183-946C-13C87853C7C5}" type="presOf" srcId="{C034A40D-38EC-40E0-A464-8D53A404E0B0}" destId="{5F5A4877-1A28-4127-B067-57A51ECC8251}" srcOrd="0" destOrd="0" presId="urn:microsoft.com/office/officeart/2005/8/layout/lProcess1"/>
    <dgm:cxn modelId="{49647114-35AF-4917-A6A5-B8AD7D21E787}" type="presOf" srcId="{29147CBE-8174-4321-AB87-F94126A5C700}" destId="{1707A6E1-637E-470B-A8EF-F7A9A30C10FD}" srcOrd="0" destOrd="0" presId="urn:microsoft.com/office/officeart/2005/8/layout/lProcess1"/>
    <dgm:cxn modelId="{57EA8E2A-D803-4B77-90D3-523C30CE4BB5}" type="presOf" srcId="{7DC5786E-CDCD-491E-BEA6-8CACEC4429B2}" destId="{914FCB98-61D9-4AE2-8C90-DDA6E223AF6C}" srcOrd="0" destOrd="0" presId="urn:microsoft.com/office/officeart/2005/8/layout/lProcess1"/>
    <dgm:cxn modelId="{97B54A87-810F-4849-B576-63411B48E1FB}" type="presParOf" srcId="{91747E14-4B8A-4E81-BC52-2788AD3D5A40}" destId="{99AE5BDD-2094-4926-B156-03C689F71BEC}" srcOrd="0" destOrd="0" presId="urn:microsoft.com/office/officeart/2005/8/layout/lProcess1"/>
    <dgm:cxn modelId="{53456A71-AFDD-4DA4-8306-F49E0CCFF094}" type="presParOf" srcId="{99AE5BDD-2094-4926-B156-03C689F71BEC}" destId="{56ED88EA-A518-440B-B13C-6DFD22FE3131}" srcOrd="0" destOrd="0" presId="urn:microsoft.com/office/officeart/2005/8/layout/lProcess1"/>
    <dgm:cxn modelId="{E5F9DFEA-18F8-4F40-B275-6C64AFA9C2DE}" type="presParOf" srcId="{99AE5BDD-2094-4926-B156-03C689F71BEC}" destId="{7EDD952E-E3F6-4B89-BA75-80F9BED9C446}" srcOrd="1" destOrd="0" presId="urn:microsoft.com/office/officeart/2005/8/layout/lProcess1"/>
    <dgm:cxn modelId="{60E6A60B-2A2D-422E-92B2-53F86CBD0DA7}" type="presParOf" srcId="{99AE5BDD-2094-4926-B156-03C689F71BEC}" destId="{5BE8525A-6BE7-4C44-8040-F657F41C95B0}" srcOrd="2" destOrd="0" presId="urn:microsoft.com/office/officeart/2005/8/layout/lProcess1"/>
    <dgm:cxn modelId="{4C56E5F7-532D-4C33-A4B1-D1FFE9090B7F}" type="presParOf" srcId="{99AE5BDD-2094-4926-B156-03C689F71BEC}" destId="{124A78DB-226D-40CA-B9CD-5CEBE17369F5}" srcOrd="3" destOrd="0" presId="urn:microsoft.com/office/officeart/2005/8/layout/lProcess1"/>
    <dgm:cxn modelId="{E3E79AA7-99C9-43D4-8B8D-0038BBE4F825}" type="presParOf" srcId="{99AE5BDD-2094-4926-B156-03C689F71BEC}" destId="{9A841F2E-B238-4887-8E8F-FB24B2823B58}" srcOrd="4" destOrd="0" presId="urn:microsoft.com/office/officeart/2005/8/layout/lProcess1"/>
    <dgm:cxn modelId="{849BDAA6-B171-4FEF-9E21-5F7F2A01B24B}" type="presParOf" srcId="{99AE5BDD-2094-4926-B156-03C689F71BEC}" destId="{ED3201A4-0ECD-4B07-BA53-34F283B18063}" srcOrd="5" destOrd="0" presId="urn:microsoft.com/office/officeart/2005/8/layout/lProcess1"/>
    <dgm:cxn modelId="{DD31AEF7-109B-4C2E-90E8-FFFEC59F922B}" type="presParOf" srcId="{99AE5BDD-2094-4926-B156-03C689F71BEC}" destId="{70FCB383-183B-4E35-B19C-51BE40CF29F5}" srcOrd="6" destOrd="0" presId="urn:microsoft.com/office/officeart/2005/8/layout/lProcess1"/>
    <dgm:cxn modelId="{F9A510C5-1C24-45E9-AF36-28574770AA38}" type="presParOf" srcId="{91747E14-4B8A-4E81-BC52-2788AD3D5A40}" destId="{B54404A6-73E7-4F44-BB80-A8BD1FF92CD9}" srcOrd="1" destOrd="0" presId="urn:microsoft.com/office/officeart/2005/8/layout/lProcess1"/>
    <dgm:cxn modelId="{025B6E95-C1B3-4281-A3E5-21FA3109053B}" type="presParOf" srcId="{91747E14-4B8A-4E81-BC52-2788AD3D5A40}" destId="{D27C5D83-7C63-47D7-B1B7-604CAE6CA33C}" srcOrd="2" destOrd="0" presId="urn:microsoft.com/office/officeart/2005/8/layout/lProcess1"/>
    <dgm:cxn modelId="{F99A772F-B93A-4DE1-A4DC-50D8DB6AAF67}" type="presParOf" srcId="{D27C5D83-7C63-47D7-B1B7-604CAE6CA33C}" destId="{25DFE675-85AB-40DE-B4A4-162F6E6606AD}" srcOrd="0" destOrd="0" presId="urn:microsoft.com/office/officeart/2005/8/layout/lProcess1"/>
    <dgm:cxn modelId="{68710354-9667-4B90-8085-54895B89E989}" type="presParOf" srcId="{D27C5D83-7C63-47D7-B1B7-604CAE6CA33C}" destId="{E871AD8E-08C6-47F6-A354-9E44958B4127}" srcOrd="1" destOrd="0" presId="urn:microsoft.com/office/officeart/2005/8/layout/lProcess1"/>
    <dgm:cxn modelId="{862E719D-7F94-4BC8-9341-6C0AC907F332}" type="presParOf" srcId="{D27C5D83-7C63-47D7-B1B7-604CAE6CA33C}" destId="{A31DBB8D-1D3F-459E-80D8-7E646F0758FF}" srcOrd="2" destOrd="0" presId="urn:microsoft.com/office/officeart/2005/8/layout/lProcess1"/>
    <dgm:cxn modelId="{E7577F42-1E82-43B4-BF87-5935BE38B61C}" type="presParOf" srcId="{D27C5D83-7C63-47D7-B1B7-604CAE6CA33C}" destId="{1707A6E1-637E-470B-A8EF-F7A9A30C10FD}" srcOrd="3" destOrd="0" presId="urn:microsoft.com/office/officeart/2005/8/layout/lProcess1"/>
    <dgm:cxn modelId="{F5556CD8-F55F-4DD9-9133-A05B37631A3E}" type="presParOf" srcId="{D27C5D83-7C63-47D7-B1B7-604CAE6CA33C}" destId="{61B5EB8C-039D-4413-BBDB-4536E03712FF}" srcOrd="4" destOrd="0" presId="urn:microsoft.com/office/officeart/2005/8/layout/lProcess1"/>
    <dgm:cxn modelId="{6621350E-B067-4AE3-9245-B3B2A89C97CA}" type="presParOf" srcId="{D27C5D83-7C63-47D7-B1B7-604CAE6CA33C}" destId="{914FCB98-61D9-4AE2-8C90-DDA6E223AF6C}" srcOrd="5" destOrd="0" presId="urn:microsoft.com/office/officeart/2005/8/layout/lProcess1"/>
    <dgm:cxn modelId="{5F80928D-1776-41FE-9FA8-AAE6E6E3D615}" type="presParOf" srcId="{D27C5D83-7C63-47D7-B1B7-604CAE6CA33C}" destId="{5F5A4877-1A28-4127-B067-57A51ECC8251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59930-9B50-4A8D-A827-B6E7485FEA37}">
      <dsp:nvSpPr>
        <dsp:cNvPr id="0" name=""/>
        <dsp:cNvSpPr/>
      </dsp:nvSpPr>
      <dsp:spPr>
        <a:xfrm rot="5400000">
          <a:off x="-239300" y="239323"/>
          <a:ext cx="1595336" cy="11167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 dirty="0"/>
        </a:p>
      </dsp:txBody>
      <dsp:txXfrm rot="-5400000">
        <a:off x="1" y="558391"/>
        <a:ext cx="1116735" cy="478601"/>
      </dsp:txXfrm>
    </dsp:sp>
    <dsp:sp modelId="{935EA7E9-43D4-495C-9EA9-1500853E9B3E}">
      <dsp:nvSpPr>
        <dsp:cNvPr id="0" name=""/>
        <dsp:cNvSpPr/>
      </dsp:nvSpPr>
      <dsp:spPr>
        <a:xfrm rot="5400000">
          <a:off x="4497583" y="-3380824"/>
          <a:ext cx="1036968" cy="7798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Oddanie jednostki dobra wymagającej mniejszych nakładów w zamian za jednostkę dobra wymagającej większych nakładów</a:t>
          </a:r>
          <a:endParaRPr lang="pl-PL" sz="2000" kern="1200" dirty="0"/>
        </a:p>
      </dsp:txBody>
      <dsp:txXfrm rot="-5400000">
        <a:off x="1116736" y="50644"/>
        <a:ext cx="7748043" cy="935726"/>
      </dsp:txXfrm>
    </dsp:sp>
    <dsp:sp modelId="{B7F71B50-71D2-4069-9899-EDAB0E381421}">
      <dsp:nvSpPr>
        <dsp:cNvPr id="0" name=""/>
        <dsp:cNvSpPr/>
      </dsp:nvSpPr>
      <dsp:spPr>
        <a:xfrm rot="5400000">
          <a:off x="-239300" y="1640319"/>
          <a:ext cx="1595336" cy="11167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 dirty="0"/>
        </a:p>
      </dsp:txBody>
      <dsp:txXfrm rot="-5400000">
        <a:off x="1" y="1959387"/>
        <a:ext cx="1116735" cy="478601"/>
      </dsp:txXfrm>
    </dsp:sp>
    <dsp:sp modelId="{22EA0D8D-766A-482E-9D4C-B647F9084DA1}">
      <dsp:nvSpPr>
        <dsp:cNvPr id="0" name=""/>
        <dsp:cNvSpPr/>
      </dsp:nvSpPr>
      <dsp:spPr>
        <a:xfrm rot="5400000">
          <a:off x="4497583" y="-1979828"/>
          <a:ext cx="1036968" cy="7798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Korzyści</a:t>
          </a:r>
          <a:endParaRPr lang="pl-PL" sz="2000" kern="1200" dirty="0"/>
        </a:p>
      </dsp:txBody>
      <dsp:txXfrm rot="-5400000">
        <a:off x="1116736" y="1451640"/>
        <a:ext cx="7748043" cy="935726"/>
      </dsp:txXfrm>
    </dsp:sp>
    <dsp:sp modelId="{9BA0A4D7-F5A8-4769-B2E8-DD875D17799C}">
      <dsp:nvSpPr>
        <dsp:cNvPr id="0" name=""/>
        <dsp:cNvSpPr/>
      </dsp:nvSpPr>
      <dsp:spPr>
        <a:xfrm rot="5400000">
          <a:off x="-239300" y="3041315"/>
          <a:ext cx="1595336" cy="11167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 dirty="0"/>
        </a:p>
      </dsp:txBody>
      <dsp:txXfrm rot="-5400000">
        <a:off x="1" y="3360383"/>
        <a:ext cx="1116735" cy="478601"/>
      </dsp:txXfrm>
    </dsp:sp>
    <dsp:sp modelId="{91096429-26B2-4C65-8365-5AB74BE8B181}">
      <dsp:nvSpPr>
        <dsp:cNvPr id="0" name=""/>
        <dsp:cNvSpPr/>
      </dsp:nvSpPr>
      <dsp:spPr>
        <a:xfrm rot="5400000">
          <a:off x="4497583" y="-578832"/>
          <a:ext cx="1036968" cy="7798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Zaoszczędzenie części kosztów, które musiałby ponieść na wytworzenie droższego dobra</a:t>
          </a:r>
          <a:endParaRPr lang="pl-PL" sz="2000" kern="1200" dirty="0"/>
        </a:p>
      </dsp:txBody>
      <dsp:txXfrm rot="-5400000">
        <a:off x="1116736" y="2852636"/>
        <a:ext cx="7748043" cy="935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D88EA-A518-440B-B13C-6DFD22FE3131}">
      <dsp:nvSpPr>
        <dsp:cNvPr id="0" name=""/>
        <dsp:cNvSpPr/>
      </dsp:nvSpPr>
      <dsp:spPr>
        <a:xfrm>
          <a:off x="1260444" y="344773"/>
          <a:ext cx="2495335" cy="623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Północ</a:t>
          </a:r>
          <a:endParaRPr lang="pl-PL" sz="5400" kern="1200" dirty="0"/>
        </a:p>
      </dsp:txBody>
      <dsp:txXfrm>
        <a:off x="1278715" y="363044"/>
        <a:ext cx="2458793" cy="587291"/>
      </dsp:txXfrm>
    </dsp:sp>
    <dsp:sp modelId="{7EDD952E-E3F6-4B89-BA75-80F9BED9C446}">
      <dsp:nvSpPr>
        <dsp:cNvPr id="0" name=""/>
        <dsp:cNvSpPr/>
      </dsp:nvSpPr>
      <dsp:spPr>
        <a:xfrm rot="5406469">
          <a:off x="2452733" y="1023193"/>
          <a:ext cx="109171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8525A-6BE7-4C44-8040-F657F41C95B0}">
      <dsp:nvSpPr>
        <dsp:cNvPr id="0" name=""/>
        <dsp:cNvSpPr/>
      </dsp:nvSpPr>
      <dsp:spPr>
        <a:xfrm>
          <a:off x="0" y="1186949"/>
          <a:ext cx="5013053" cy="6238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Nadmiar świerków ale brak pomarańczy</a:t>
          </a:r>
        </a:p>
      </dsp:txBody>
      <dsp:txXfrm>
        <a:off x="18271" y="1205220"/>
        <a:ext cx="4976511" cy="587291"/>
      </dsp:txXfrm>
    </dsp:sp>
    <dsp:sp modelId="{124A78DB-226D-40CA-B9CD-5CEBE17369F5}">
      <dsp:nvSpPr>
        <dsp:cNvPr id="0" name=""/>
        <dsp:cNvSpPr/>
      </dsp:nvSpPr>
      <dsp:spPr>
        <a:xfrm rot="5395817">
          <a:off x="2452453" y="1865368"/>
          <a:ext cx="109171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41F2E-B238-4887-8E8F-FB24B2823B58}">
      <dsp:nvSpPr>
        <dsp:cNvPr id="0" name=""/>
        <dsp:cNvSpPr/>
      </dsp:nvSpPr>
      <dsp:spPr>
        <a:xfrm>
          <a:off x="158129" y="2029125"/>
          <a:ext cx="4699964" cy="15445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/>
            <a:t>Możliwość budowania szklarni, stosowania odpowiednich nawozów i montowanie specjalnych lamp imitujących światło słoneczne</a:t>
          </a:r>
          <a:endParaRPr lang="pl-PL" sz="2000" kern="1200" dirty="0"/>
        </a:p>
      </dsp:txBody>
      <dsp:txXfrm>
        <a:off x="203366" y="2074362"/>
        <a:ext cx="4609490" cy="1454026"/>
      </dsp:txXfrm>
    </dsp:sp>
    <dsp:sp modelId="{ED3201A4-0ECD-4B07-BA53-34F283B18063}">
      <dsp:nvSpPr>
        <dsp:cNvPr id="0" name=""/>
        <dsp:cNvSpPr/>
      </dsp:nvSpPr>
      <dsp:spPr>
        <a:xfrm rot="5400000">
          <a:off x="2453526" y="3628210"/>
          <a:ext cx="109170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CB383-183B-4E35-B19C-51BE40CF29F5}">
      <dsp:nvSpPr>
        <dsp:cNvPr id="0" name=""/>
        <dsp:cNvSpPr/>
      </dsp:nvSpPr>
      <dsp:spPr>
        <a:xfrm>
          <a:off x="66725" y="3791967"/>
          <a:ext cx="4882772" cy="13406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/>
            <a:t>Wydanie ogromnych pieniędzy na budowę odpowiedniej infrastruktury, Posiadanie mniej czasu na obróbkę drewna świerkowego</a:t>
          </a:r>
        </a:p>
      </dsp:txBody>
      <dsp:txXfrm>
        <a:off x="105993" y="3831235"/>
        <a:ext cx="4804236" cy="1262157"/>
      </dsp:txXfrm>
    </dsp:sp>
    <dsp:sp modelId="{25DFE675-85AB-40DE-B4A4-162F6E6606AD}">
      <dsp:nvSpPr>
        <dsp:cNvPr id="0" name=""/>
        <dsp:cNvSpPr/>
      </dsp:nvSpPr>
      <dsp:spPr>
        <a:xfrm>
          <a:off x="6704779" y="344773"/>
          <a:ext cx="2495335" cy="623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Południe</a:t>
          </a:r>
          <a:endParaRPr lang="pl-PL" sz="5400" kern="1200" dirty="0"/>
        </a:p>
      </dsp:txBody>
      <dsp:txXfrm>
        <a:off x="6723050" y="363044"/>
        <a:ext cx="2458793" cy="587291"/>
      </dsp:txXfrm>
    </dsp:sp>
    <dsp:sp modelId="{E871AD8E-08C6-47F6-A354-9E44958B4127}">
      <dsp:nvSpPr>
        <dsp:cNvPr id="0" name=""/>
        <dsp:cNvSpPr/>
      </dsp:nvSpPr>
      <dsp:spPr>
        <a:xfrm rot="5400000">
          <a:off x="7897861" y="1023193"/>
          <a:ext cx="109170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DBB8D-1D3F-459E-80D8-7E646F0758FF}">
      <dsp:nvSpPr>
        <dsp:cNvPr id="0" name=""/>
        <dsp:cNvSpPr/>
      </dsp:nvSpPr>
      <dsp:spPr>
        <a:xfrm>
          <a:off x="5363985" y="1186949"/>
          <a:ext cx="5176922" cy="6238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/>
            <a:t>Nadmiar pomarańczy ale brak świerków</a:t>
          </a:r>
          <a:endParaRPr lang="pl-PL" sz="2000" kern="1200" dirty="0"/>
        </a:p>
      </dsp:txBody>
      <dsp:txXfrm>
        <a:off x="5382256" y="1205220"/>
        <a:ext cx="5140380" cy="587291"/>
      </dsp:txXfrm>
    </dsp:sp>
    <dsp:sp modelId="{1707A6E1-637E-470B-A8EF-F7A9A30C10FD}">
      <dsp:nvSpPr>
        <dsp:cNvPr id="0" name=""/>
        <dsp:cNvSpPr/>
      </dsp:nvSpPr>
      <dsp:spPr>
        <a:xfrm rot="5400000">
          <a:off x="7897861" y="1865368"/>
          <a:ext cx="109170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5EB8C-039D-4413-BBDB-4536E03712FF}">
      <dsp:nvSpPr>
        <dsp:cNvPr id="0" name=""/>
        <dsp:cNvSpPr/>
      </dsp:nvSpPr>
      <dsp:spPr>
        <a:xfrm>
          <a:off x="5511559" y="2029125"/>
          <a:ext cx="4881774" cy="15779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/>
            <a:t>Z odpowiednią ilością wysiłku i uporu, są w stanie wyhodować świerki potrzebne do uzyskania drewna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/>
        </a:p>
      </dsp:txBody>
      <dsp:txXfrm>
        <a:off x="5557774" y="2075340"/>
        <a:ext cx="4789344" cy="1485476"/>
      </dsp:txXfrm>
    </dsp:sp>
    <dsp:sp modelId="{914FCB98-61D9-4AE2-8C90-DDA6E223AF6C}">
      <dsp:nvSpPr>
        <dsp:cNvPr id="0" name=""/>
        <dsp:cNvSpPr/>
      </dsp:nvSpPr>
      <dsp:spPr>
        <a:xfrm rot="5400000">
          <a:off x="7897861" y="3661617"/>
          <a:ext cx="109170" cy="1091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A4877-1A28-4127-B067-57A51ECC8251}">
      <dsp:nvSpPr>
        <dsp:cNvPr id="0" name=""/>
        <dsp:cNvSpPr/>
      </dsp:nvSpPr>
      <dsp:spPr>
        <a:xfrm>
          <a:off x="5584610" y="3825373"/>
          <a:ext cx="4735672" cy="12735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/>
            <a:t>Poświęcenie części produkcji pomarańczy w ramach męczenia się ze świerkami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/>
        </a:p>
      </dsp:txBody>
      <dsp:txXfrm>
        <a:off x="5621911" y="3862674"/>
        <a:ext cx="4661070" cy="1198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57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28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23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3219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050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84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320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7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98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05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87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83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31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26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55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17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5798-2841-4922-A322-85C44AC35DB6}" type="datetimeFigureOut">
              <a:rPr lang="pl-PL" smtClean="0"/>
              <a:t>01.02.2021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EEE147-1726-4487-A58F-0721DCE05E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1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Teoria_przewagi_komparatywnej" TargetMode="External"/><Relationship Id="rId2" Type="http://schemas.openxmlformats.org/officeDocument/2006/relationships/hyperlink" Target="https://prostaekonomia.pl/podzial-pracy-przewaga-komparatywn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9906000" cy="2262781"/>
          </a:xfrm>
        </p:spPr>
        <p:txBody>
          <a:bodyPr>
            <a:normAutofit/>
          </a:bodyPr>
          <a:lstStyle/>
          <a:p>
            <a:r>
              <a:rPr lang="pl-PL" sz="6000" dirty="0" smtClean="0"/>
              <a:t>Przewaga komparatywna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Julia Piekarska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3469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 </a:t>
            </a:r>
            <a:r>
              <a:rPr lang="pl-PL" dirty="0"/>
              <a:t>przewagi komparatywnej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wyjaśnia </a:t>
            </a:r>
            <a:r>
              <a:rPr lang="pl-PL" dirty="0"/>
              <a:t>mechanizm obustronnie korzystnej międzynarodowej wymiany towarów i usług w sytuacji znacząco niższych kosztów produkcji dóbr po </a:t>
            </a:r>
            <a:r>
              <a:rPr lang="pl-PL" dirty="0" smtClean="0"/>
              <a:t>stronie </a:t>
            </a:r>
            <a:r>
              <a:rPr lang="pl-PL" dirty="0"/>
              <a:t>jednego z partnerów wymiany</a:t>
            </a:r>
            <a:r>
              <a:rPr lang="pl-PL" dirty="0" smtClean="0"/>
              <a:t>.</a:t>
            </a:r>
          </a:p>
          <a:p>
            <a:r>
              <a:rPr lang="pl-PL" dirty="0"/>
              <a:t>decydujące znaczenie dla korzyści czerpanych z wymiany przez obydwu partnerów handlowych ma względny stosunek kosztów produkcji dóbr będących przedmiotem wymiany w krajach partnerów, a nie bezwzględny poziom nakładów, jakie w poszczególnych krajach należy ponieść na wytworzenie tych </a:t>
            </a:r>
            <a:r>
              <a:rPr lang="pl-PL" dirty="0" smtClean="0"/>
              <a:t>dóbr</a:t>
            </a:r>
          </a:p>
          <a:p>
            <a:r>
              <a:rPr lang="pl-PL" dirty="0" smtClean="0"/>
              <a:t>rozszerzenie </a:t>
            </a:r>
            <a:r>
              <a:rPr lang="pl-PL" dirty="0"/>
              <a:t>i </a:t>
            </a:r>
            <a:r>
              <a:rPr lang="pl-PL" dirty="0" smtClean="0"/>
              <a:t>uogólnienie </a:t>
            </a:r>
            <a:r>
              <a:rPr lang="pl-PL" dirty="0"/>
              <a:t>teorii kosztów absolutnych Adama </a:t>
            </a:r>
            <a:r>
              <a:rPr lang="pl-PL" dirty="0" err="1"/>
              <a:t>Smitha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185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Robert </a:t>
            </a:r>
            <a:r>
              <a:rPr lang="pl-PL" dirty="0" err="1" smtClean="0"/>
              <a:t>Torrens</a:t>
            </a:r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pl-PL" dirty="0" smtClean="0"/>
              <a:t>pierwsze sformułowanie teorii </a:t>
            </a:r>
            <a:r>
              <a:rPr lang="pl-PL" dirty="0"/>
              <a:t>kosztów </a:t>
            </a:r>
            <a:r>
              <a:rPr lang="pl-PL" dirty="0" smtClean="0"/>
              <a:t>komparatywnych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raca w 1808 r. - zawarcie najważniejszych elementów teorii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modyfikowanie w 1815 r. - Traktat </a:t>
            </a:r>
            <a:r>
              <a:rPr lang="pl-PL" dirty="0"/>
              <a:t>na temat handlu zagranicznego </a:t>
            </a:r>
            <a:r>
              <a:rPr lang="pl-PL" dirty="0" smtClean="0"/>
              <a:t>zbożem</a:t>
            </a:r>
          </a:p>
          <a:p>
            <a:endParaRPr lang="pl-PL" dirty="0"/>
          </a:p>
          <a:p>
            <a:r>
              <a:rPr lang="pl-PL" dirty="0"/>
              <a:t>David </a:t>
            </a:r>
            <a:r>
              <a:rPr lang="pl-PL" dirty="0" smtClean="0"/>
              <a:t>Ricardo – spopularyzowanie teorii - 1817 r. wydanie książki: </a:t>
            </a:r>
            <a:r>
              <a:rPr lang="pl-PL" dirty="0"/>
              <a:t>Zasady ekonomii politycznej i opodatkowania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8315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81937" y="579287"/>
            <a:ext cx="8911687" cy="729561"/>
          </a:xfrm>
        </p:spPr>
        <p:txBody>
          <a:bodyPr/>
          <a:lstStyle/>
          <a:p>
            <a:r>
              <a:rPr lang="pl-PL" dirty="0" smtClean="0"/>
              <a:t>Koncepcja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35966"/>
              </p:ext>
            </p:extLst>
          </p:nvPr>
        </p:nvGraphicFramePr>
        <p:xfrm>
          <a:off x="2081937" y="1648945"/>
          <a:ext cx="8915400" cy="4397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9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36109" y="2169459"/>
            <a:ext cx="9825317" cy="4688541"/>
          </a:xfrm>
        </p:spPr>
        <p:txBody>
          <a:bodyPr/>
          <a:lstStyle/>
          <a:p>
            <a:r>
              <a:rPr lang="pl-PL" dirty="0"/>
              <a:t>	Rozpatruje się dwa kraje i dwa towary</a:t>
            </a:r>
          </a:p>
          <a:p>
            <a:r>
              <a:rPr lang="pl-PL" dirty="0"/>
              <a:t>	Jedynym czynnikiem produkcji jest praca</a:t>
            </a:r>
          </a:p>
          <a:p>
            <a:r>
              <a:rPr lang="pl-PL" dirty="0"/>
              <a:t>	Doskonała przenośność czynników produkcji z gałęzi do gałęzi</a:t>
            </a:r>
          </a:p>
          <a:p>
            <a:r>
              <a:rPr lang="pl-PL" dirty="0"/>
              <a:t> </a:t>
            </a:r>
            <a:r>
              <a:rPr lang="pl-PL" dirty="0" smtClean="0"/>
              <a:t> Doskonała </a:t>
            </a:r>
            <a:r>
              <a:rPr lang="pl-PL" dirty="0"/>
              <a:t>konkurencja</a:t>
            </a:r>
          </a:p>
          <a:p>
            <a:r>
              <a:rPr lang="pl-PL" dirty="0"/>
              <a:t>	Pełne zatrudnienie</a:t>
            </a:r>
          </a:p>
          <a:p>
            <a:r>
              <a:rPr lang="pl-PL" dirty="0"/>
              <a:t>	Niezmienność warunków produkcji wpływających na różnice w kosztach </a:t>
            </a:r>
            <a:r>
              <a:rPr lang="pl-PL" dirty="0" smtClean="0"/>
              <a:t>      wytwarzania</a:t>
            </a:r>
            <a:endParaRPr lang="pl-PL" dirty="0"/>
          </a:p>
          <a:p>
            <a:r>
              <a:rPr lang="pl-PL" dirty="0"/>
              <a:t>	Pełna równorzędność krajów</a:t>
            </a:r>
          </a:p>
          <a:p>
            <a:r>
              <a:rPr lang="pl-PL" dirty="0"/>
              <a:t>	Pełna swoboda decydowania o strukturach wymiany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77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63995"/>
              </p:ext>
            </p:extLst>
          </p:nvPr>
        </p:nvGraphicFramePr>
        <p:xfrm>
          <a:off x="1407460" y="1380565"/>
          <a:ext cx="10542493" cy="5477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29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613" y="385481"/>
            <a:ext cx="9484658" cy="6329083"/>
          </a:xfrm>
        </p:spPr>
      </p:pic>
    </p:spTree>
    <p:extLst>
      <p:ext uri="{BB962C8B-B14F-4D97-AF65-F5344CB8AC3E}">
        <p14:creationId xmlns:p14="http://schemas.microsoft.com/office/powerpoint/2010/main" val="220237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166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prostaekonomia.pl/podzial-pracy-przewaga-komparatywna/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pl.wikipedia.org/wiki/Teoria_przewagi_komparatywnej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109350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234</Words>
  <Application>Microsoft Office PowerPoint</Application>
  <PresentationFormat>Panoramiczny</PresentationFormat>
  <Paragraphs>38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Smuga</vt:lpstr>
      <vt:lpstr>Przewaga komparatywna</vt:lpstr>
      <vt:lpstr>Teoria przewagi komparatywnej </vt:lpstr>
      <vt:lpstr>Geneza</vt:lpstr>
      <vt:lpstr>Koncepcja</vt:lpstr>
      <vt:lpstr>Założenia</vt:lpstr>
      <vt:lpstr>Przykład</vt:lpstr>
      <vt:lpstr>Prezentacja programu PowerPoint</vt:lpstr>
      <vt:lpstr>Dziękuję za uwagę!</vt:lpstr>
      <vt:lpstr>Bibliografia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Przewaga komparatywna</dc:title>
  <dc:creator>HOME</dc:creator>
  <cp:lastModifiedBy>HOME</cp:lastModifiedBy>
  <cp:revision>11</cp:revision>
  <dcterms:created xsi:type="dcterms:W3CDTF">2021-01-31T12:59:28Z</dcterms:created>
  <dcterms:modified xsi:type="dcterms:W3CDTF">2021-02-01T19:10:38Z</dcterms:modified>
</cp:coreProperties>
</file>