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06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4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69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91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8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84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7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86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50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92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46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787CF-2DF1-4FDF-B8CD-C0033A031CDE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5D96-8F2A-40CB-BD1E-85BBD90A5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2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1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619794"/>
            <a:ext cx="6178731" cy="38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kalendarzrolnikow.pl/upload/image/2019/01/image/dzierza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4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"/>
            <a:ext cx="12192000" cy="68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5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kancelariakufieta.pl/wp-content/uploads/2018/03/zg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67"/>
            <a:ext cx="12192000" cy="68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4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yber Chiny mapa 3d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4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US podał nowe dane o produkcji przemysłowej /&amp;copy;123RF/PIC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3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dział zadań w ramach ewaluacji wewnętrzn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5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yzyko na giełdz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518925"/>
            <a:ext cx="5812971" cy="55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9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log.fones.pl/wp-content/uploads/2012/07/choic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6" y="823974"/>
            <a:ext cx="719763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2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001690"/>
          </a:xfrm>
        </p:spPr>
      </p:pic>
    </p:spTree>
    <p:extLst>
      <p:ext uri="{BB962C8B-B14F-4D97-AF65-F5344CB8AC3E}">
        <p14:creationId xmlns:p14="http://schemas.microsoft.com/office/powerpoint/2010/main" val="356246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ygnalizacja świetlna w Bydgoszczy /Paweł Balinowski /RMF 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3"/>
            <a:ext cx="12192000" cy="68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1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Panoramiczny</PresentationFormat>
  <Paragraphs>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Krzon</dc:creator>
  <cp:lastModifiedBy>Patryk Krzon</cp:lastModifiedBy>
  <cp:revision>6</cp:revision>
  <dcterms:created xsi:type="dcterms:W3CDTF">2021-01-19T17:37:04Z</dcterms:created>
  <dcterms:modified xsi:type="dcterms:W3CDTF">2021-01-19T18:31:12Z</dcterms:modified>
</cp:coreProperties>
</file>