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608B1-1A2A-4798-B5A6-15A813BB0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1A312D-C575-4DFD-9F3F-2C818C2FD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5B4EF0-F396-428F-8C49-2D00CFF9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B20AC6-55E5-47ED-B1A4-28CB92D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F54429-4D0F-4D78-AC05-90113B29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29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CB370-465F-4CD8-BF58-603CEA69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5907A1-44E6-4623-98FA-89612CE6B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5D75E2-F086-4294-B161-641588B8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3246F5-098A-4FCC-92C7-B6F91B0A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9FDA5D-8298-465B-B717-D53C323A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1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C2A22E-29FB-4DD8-BC22-513765529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1AD2E1-A610-4A33-8CAF-D8C77DF96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C155C5-F8A7-4A2B-B4F1-DB68FB61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8BA88E-7897-476B-8B31-2217471F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DEBA7-4E14-4CF0-9BE6-69AAEE85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45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DF117-9060-4995-B25B-1130D932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4CD025-69FF-445E-A813-587C7479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B4F6DD-2CEB-4012-A199-B9A9543C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8DF801-7AAB-4931-9C52-CC69EA79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84F529-07AF-4D07-B24B-310B01C0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6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0786A0-4A52-41A6-8619-F911EEA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BDED3D-42B1-4BF3-848C-8959D3F44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7FD2C2-701D-4292-B2CA-37FAF149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0BE4AD-AC92-4872-958F-4EB13B60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566CE1-A83E-4339-8263-418FDBC0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8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1A124-AAD0-4C2F-A474-B54625C4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AD9C3C-6765-48EC-942F-C0FE9556F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A8334C-B94F-444E-9C79-D1FB25927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35A936-C274-40CE-9E27-4EBF5A99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748B65-1E7F-4447-B301-302FB39F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2134C4-624A-43AF-BEAC-F7B011B4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6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47BD2B-0DD0-48BD-888B-5229179E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B806AB-100C-4FC0-92E2-3AE70A7D8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1C6912-0B40-439B-98B8-EC2356C1D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42E2040-4FCF-4356-A4DD-7506152A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47B269-5A35-4EBF-ADC4-E9B7AC3E0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833B0AD-D5C8-4329-A747-B034DAAF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F55E994-132D-45B3-8C4D-A3734316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68A7DB-E1AD-4E15-BFDD-8D0E1487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82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AAC84-A65D-4C56-8C06-72A6A1AE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F5431F-103A-4876-A4C1-A6D9F47C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4ED2A16-D481-4C6E-ACE7-2B0855E6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2612BE-9044-41E6-947E-14EEB8F0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2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7C91220-9631-4404-8C49-645CA192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052ECD1-4096-42D6-972C-96C0AD66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56F17A-5FB3-45E5-8B49-917F35B1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60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12F7B-1920-4EFB-87DF-0EF3A3DD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A4A33-DE74-48EC-A751-07C50B01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7A1822-647B-4FE5-A377-42450E00A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98342D-7331-4101-BABF-7CC61980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6265FE-FB50-4A1A-BC5B-0C338599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D71BB9-5F5C-42EC-B462-5BA193DF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8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BC7F88-E976-4C90-8213-63CC40C7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57D7DAB-2548-40F9-99C7-5D1998EEA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E9DE9F-3494-494D-845C-DD694698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860ADD-8CE0-4CB3-B3E7-54D8EBEA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3F46CE-15AC-4BEE-B49F-EB0DC039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805A46-60DA-44C1-9BE5-B8246A0C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6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16031F-93CF-4962-98E1-631918B0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F211D9-3958-4EBC-9BB0-D47DD787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C90BA6-4211-474C-9EBC-FC1FD9FE5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B6F5-C166-4747-ADC8-213627C8979D}" type="datetimeFigureOut">
              <a:rPr lang="pl-PL" smtClean="0"/>
              <a:t>2021-01-11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E17677-2381-46AB-AD45-2CF9A2674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062582-BCFF-4D64-9431-CF5628C71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C0EB-8C6E-42FA-AFBE-F23C768AAF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8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samochód, pomarańczowy, ulica, ciężarówka&#10;&#10;Opis wygenerowany automatycznie">
            <a:extLst>
              <a:ext uri="{FF2B5EF4-FFF2-40B4-BE49-F238E27FC236}">
                <a16:creationId xmlns:a16="http://schemas.microsoft.com/office/drawing/2014/main" id="{E442978E-6448-45ED-9749-B5C5720B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121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CFDA8F0-3E2D-4C1D-A911-A256058EB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ozmowa Kwalifikacyjna. Spotkanie W Biurze Biznesowym Hr Kierownicy  Dyrektorzy Główni Bohaterowie Koncepcji | Premium Wektor">
            <a:extLst>
              <a:ext uri="{FF2B5EF4-FFF2-40B4-BE49-F238E27FC236}">
                <a16:creationId xmlns:a16="http://schemas.microsoft.com/office/drawing/2014/main" id="{C3F5F2A2-D64D-4EEB-A14C-6E2F4FF9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37" y="375175"/>
            <a:ext cx="8870970" cy="61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ntage golden Balance Scales free image">
            <a:extLst>
              <a:ext uri="{FF2B5EF4-FFF2-40B4-BE49-F238E27FC236}">
                <a16:creationId xmlns:a16="http://schemas.microsoft.com/office/drawing/2014/main" id="{7948C1AC-A79A-4B95-A5AD-2FF0730B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0"/>
            <a:ext cx="633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Nauka po studiach, dlaczego to takie ważne w dzisiejszych czasach? -  Drill-tech.pl">
            <a:extLst>
              <a:ext uri="{FF2B5EF4-FFF2-40B4-BE49-F238E27FC236}">
                <a16:creationId xmlns:a16="http://schemas.microsoft.com/office/drawing/2014/main" id="{26117630-D239-47D8-AEE9-98B97CAF2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4" descr="mkane blog » Zaplecze część 3 – struktura i podział">
            <a:extLst>
              <a:ext uri="{FF2B5EF4-FFF2-40B4-BE49-F238E27FC236}">
                <a16:creationId xmlns:a16="http://schemas.microsoft.com/office/drawing/2014/main" id="{1123857B-FA32-43F9-9DD7-B0CF0234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2233" y="1201003"/>
            <a:ext cx="4107976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mężczyzna, młode, stojące&#10;&#10;Opis wygenerowany automatycznie">
            <a:extLst>
              <a:ext uri="{FF2B5EF4-FFF2-40B4-BE49-F238E27FC236}">
                <a16:creationId xmlns:a16="http://schemas.microsoft.com/office/drawing/2014/main" id="{163D010A-9D9B-49C2-B84A-9186E93D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7" y="157786"/>
            <a:ext cx="10094483" cy="6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ylwetka, różny, jazda na nartach, grupa&#10;&#10;Opis wygenerowany automatycznie">
            <a:extLst>
              <a:ext uri="{FF2B5EF4-FFF2-40B4-BE49-F238E27FC236}">
                <a16:creationId xmlns:a16="http://schemas.microsoft.com/office/drawing/2014/main" id="{CB84D8C6-9D51-4F08-AD01-8E0E67EC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2" y="689005"/>
            <a:ext cx="7340263" cy="53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ieefektywny obieg dokumentów to 20% straty wydajności - Blog SaldeoSMART">
            <a:extLst>
              <a:ext uri="{FF2B5EF4-FFF2-40B4-BE49-F238E27FC236}">
                <a16:creationId xmlns:a16="http://schemas.microsoft.com/office/drawing/2014/main" id="{9292B1AE-57F8-4E9D-9416-0C4FC642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dukacja ogłoszenia Wola , nauka Wola ogłoszenia, Edukacja Wola Warszawa">
            <a:extLst>
              <a:ext uri="{FF2B5EF4-FFF2-40B4-BE49-F238E27FC236}">
                <a16:creationId xmlns:a16="http://schemas.microsoft.com/office/drawing/2014/main" id="{B2DC7F87-429D-4787-9E3F-D7FA5828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0"/>
            <a:ext cx="714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Wyższe wykształcenie, wyższe zarobki - dlaManagerow.pl">
            <a:extLst>
              <a:ext uri="{FF2B5EF4-FFF2-40B4-BE49-F238E27FC236}">
                <a16:creationId xmlns:a16="http://schemas.microsoft.com/office/drawing/2014/main" id="{D6385F80-2EE1-4346-8930-5BA77E4B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02" y="697237"/>
            <a:ext cx="9386995" cy="54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061FEBF-019C-41DB-B359-A5D04D7E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07203"/>
            <a:ext cx="10905066" cy="50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UTORREALIZACIÓN Y LAS NECESIDADES HUMANAS">
            <a:extLst>
              <a:ext uri="{FF2B5EF4-FFF2-40B4-BE49-F238E27FC236}">
                <a16:creationId xmlns:a16="http://schemas.microsoft.com/office/drawing/2014/main" id="{D3BC3FD5-3958-4C6A-AC5A-A14E3B73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149F58-057C-4AB8-904F-CAA15C31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36718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Parking podziemny pod pl. Kopernika w Opolu otwarty. Na razie jest darmowy  [ZDJĘCIA] | Nowa Trybuna Opolska">
            <a:extLst>
              <a:ext uri="{FF2B5EF4-FFF2-40B4-BE49-F238E27FC236}">
                <a16:creationId xmlns:a16="http://schemas.microsoft.com/office/drawing/2014/main" id="{1A4A7326-7C57-4D49-9290-1A53CD96B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b="1072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osoba, budynek, zewnętrzne, mężczyzna&#10;&#10;Opis wygenerowany automatycznie">
            <a:extLst>
              <a:ext uri="{FF2B5EF4-FFF2-40B4-BE49-F238E27FC236}">
                <a16:creationId xmlns:a16="http://schemas.microsoft.com/office/drawing/2014/main" id="{6F4C9142-D548-4F1A-95F0-C0D06BF0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b="9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tekst, dokument&#10;&#10;Opis wygenerowany automatycznie">
            <a:extLst>
              <a:ext uri="{FF2B5EF4-FFF2-40B4-BE49-F238E27FC236}">
                <a16:creationId xmlns:a16="http://schemas.microsoft.com/office/drawing/2014/main" id="{9A3248D2-3AB5-4AA2-957B-68AF41A4C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D9F9C299-4790-4F10-842E-899E66880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25" y="0"/>
            <a:ext cx="5193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OP 8 latarni morskich Bałtyku | Skyscanner Polska">
            <a:extLst>
              <a:ext uri="{FF2B5EF4-FFF2-40B4-BE49-F238E27FC236}">
                <a16:creationId xmlns:a16="http://schemas.microsoft.com/office/drawing/2014/main" id="{E23A0F07-D5D4-4E69-9245-BC4C5B2AC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samochód, droga, zaparkowane&#10;&#10;Opis wygenerowany automatycznie">
            <a:extLst>
              <a:ext uri="{FF2B5EF4-FFF2-40B4-BE49-F238E27FC236}">
                <a16:creationId xmlns:a16="http://schemas.microsoft.com/office/drawing/2014/main" id="{AC09ABFE-2155-4F78-B1BF-AB7F68C6A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F8967A-7122-4B15-A28E-F38D9C3D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</Words>
  <Application>Microsoft Office PowerPoint</Application>
  <PresentationFormat>Panoramiczny</PresentationFormat>
  <Paragraphs>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Kate</dc:creator>
  <cp:lastModifiedBy>Kate</cp:lastModifiedBy>
  <cp:revision>3</cp:revision>
  <dcterms:created xsi:type="dcterms:W3CDTF">2021-01-11T17:07:29Z</dcterms:created>
  <dcterms:modified xsi:type="dcterms:W3CDTF">2021-01-11T18:01:49Z</dcterms:modified>
</cp:coreProperties>
</file>